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44" r:id="rId1"/>
  </p:sldMasterIdLst>
  <p:notesMasterIdLst>
    <p:notesMasterId r:id="rId18"/>
  </p:notesMasterIdLst>
  <p:sldIdLst>
    <p:sldId id="256" r:id="rId2"/>
    <p:sldId id="257" r:id="rId3"/>
    <p:sldId id="258" r:id="rId4"/>
    <p:sldId id="259" r:id="rId5"/>
    <p:sldId id="260" r:id="rId6"/>
    <p:sldId id="261" r:id="rId7"/>
    <p:sldId id="272" r:id="rId8"/>
    <p:sldId id="262" r:id="rId9"/>
    <p:sldId id="263" r:id="rId10"/>
    <p:sldId id="264" r:id="rId11"/>
    <p:sldId id="266" r:id="rId12"/>
    <p:sldId id="267" r:id="rId13"/>
    <p:sldId id="268" r:id="rId14"/>
    <p:sldId id="269" r:id="rId15"/>
    <p:sldId id="270" r:id="rId16"/>
    <p:sldId id="271" r:id="rId1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588"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C96C8-514A-4787-9A5F-2EF4FF21FA94}" type="datetimeFigureOut">
              <a:rPr lang="nb-NO" smtClean="0"/>
              <a:t>29.01.2016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8EFE9-403A-4917-B4C3-25B664A0AE3F}" type="slidenum">
              <a:rPr lang="nb-NO" smtClean="0"/>
              <a:t>‹#›</a:t>
            </a:fld>
            <a:endParaRPr lang="nb-NO"/>
          </a:p>
        </p:txBody>
      </p:sp>
    </p:spTree>
    <p:extLst>
      <p:ext uri="{BB962C8B-B14F-4D97-AF65-F5344CB8AC3E}">
        <p14:creationId xmlns:p14="http://schemas.microsoft.com/office/powerpoint/2010/main" val="43807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518EFE9-403A-4917-B4C3-25B664A0AE3F}" type="slidenum">
              <a:rPr lang="nb-NO" smtClean="0"/>
              <a:t>2</a:t>
            </a:fld>
            <a:endParaRPr lang="nb-NO"/>
          </a:p>
        </p:txBody>
      </p:sp>
    </p:spTree>
    <p:extLst>
      <p:ext uri="{BB962C8B-B14F-4D97-AF65-F5344CB8AC3E}">
        <p14:creationId xmlns:p14="http://schemas.microsoft.com/office/powerpoint/2010/main" val="1955885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0" name="Rettvinklet trekan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b-NO" smtClean="0"/>
              <a:t>Klikk for å redigere tittelstil</a:t>
            </a:r>
            <a:endParaRPr kumimoji="0" lang="en-US"/>
          </a:p>
        </p:txBody>
      </p:sp>
      <p:sp>
        <p:nvSpPr>
          <p:cNvPr id="17" name="Undertit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b-NO" smtClean="0"/>
              <a:t>Klikk for å redigere undertittelstil i malen</a:t>
            </a:r>
            <a:endParaRPr kumimoji="0" lang="en-US"/>
          </a:p>
        </p:txBody>
      </p:sp>
      <p:grpSp>
        <p:nvGrpSpPr>
          <p:cNvPr id="2" name="Gruppe 1"/>
          <p:cNvGrpSpPr/>
          <p:nvPr/>
        </p:nvGrpSpPr>
        <p:grpSpPr>
          <a:xfrm>
            <a:off x="-3765" y="4953000"/>
            <a:ext cx="9147765" cy="1912088"/>
            <a:chOff x="-3765" y="4832896"/>
            <a:chExt cx="9147765" cy="2032192"/>
          </a:xfrm>
        </p:grpSpPr>
        <p:sp>
          <p:nvSpPr>
            <p:cNvPr id="7" name="Frihånds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ihånds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ihånds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tt linje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lassholder for dato 29"/>
          <p:cNvSpPr>
            <a:spLocks noGrp="1"/>
          </p:cNvSpPr>
          <p:nvPr>
            <p:ph type="dt" sz="half" idx="10"/>
          </p:nvPr>
        </p:nvSpPr>
        <p:spPr/>
        <p:txBody>
          <a:bodyPr/>
          <a:lstStyle>
            <a:lvl1pPr>
              <a:defRPr>
                <a:solidFill>
                  <a:srgbClr val="FFFFFF"/>
                </a:solidFill>
              </a:defRPr>
            </a:lvl1pPr>
            <a:extLst/>
          </a:lstStyle>
          <a:p>
            <a:fld id="{19255297-4944-4DAF-B91A-91F0B9A755DF}" type="datetimeFigureOut">
              <a:rPr lang="nb-NO" smtClean="0"/>
              <a:t>29.01.2016</a:t>
            </a:fld>
            <a:endParaRPr lang="nb-NO"/>
          </a:p>
        </p:txBody>
      </p:sp>
      <p:sp>
        <p:nvSpPr>
          <p:cNvPr id="19" name="Plassholder for bunntekst 18"/>
          <p:cNvSpPr>
            <a:spLocks noGrp="1"/>
          </p:cNvSpPr>
          <p:nvPr>
            <p:ph type="ftr" sz="quarter" idx="11"/>
          </p:nvPr>
        </p:nvSpPr>
        <p:spPr/>
        <p:txBody>
          <a:bodyPr/>
          <a:lstStyle>
            <a:lvl1pPr>
              <a:defRPr>
                <a:solidFill>
                  <a:schemeClr val="accent1">
                    <a:tint val="20000"/>
                  </a:schemeClr>
                </a:solidFill>
              </a:defRPr>
            </a:lvl1pPr>
            <a:extLst/>
          </a:lstStyle>
          <a:p>
            <a:endParaRPr lang="nb-NO"/>
          </a:p>
        </p:txBody>
      </p:sp>
      <p:sp>
        <p:nvSpPr>
          <p:cNvPr id="27" name="Plassholder for lysbildenummer 26"/>
          <p:cNvSpPr>
            <a:spLocks noGrp="1"/>
          </p:cNvSpPr>
          <p:nvPr>
            <p:ph type="sldNum" sz="quarter" idx="12"/>
          </p:nvPr>
        </p:nvSpPr>
        <p:spPr/>
        <p:txBody>
          <a:bodyPr/>
          <a:lstStyle>
            <a:lvl1pPr>
              <a:defRPr>
                <a:solidFill>
                  <a:srgbClr val="FFFFFF"/>
                </a:solidFill>
              </a:defRPr>
            </a:lvl1pPr>
            <a:extLst/>
          </a:lstStyle>
          <a:p>
            <a:fld id="{E7D97B0B-F24F-4E8F-AB92-9CDC00E86FA5}"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extLs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457200" y="1481329"/>
            <a:ext cx="8229600" cy="4386071"/>
          </a:xfrm>
        </p:spPr>
        <p:txBody>
          <a:bodyPr vert="eaVert"/>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extLst/>
          </a:lstStyle>
          <a:p>
            <a:fld id="{19255297-4944-4DAF-B91A-91F0B9A755DF}" type="datetimeFigureOut">
              <a:rPr lang="nb-NO" smtClean="0"/>
              <a:t>29.01.2016</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E7D97B0B-F24F-4E8F-AB92-9CDC00E86FA5}"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44013" y="274640"/>
            <a:ext cx="1777470" cy="5592761"/>
          </a:xfrm>
        </p:spPr>
        <p:txBody>
          <a:bodyPr vert="eaVert"/>
          <a:lstStyle>
            <a:extLst/>
          </a:lstStyle>
          <a:p>
            <a:r>
              <a:rPr kumimoji="0" lang="nb-NO" smtClean="0"/>
              <a:t>Klikk for å redigere tittelstil</a:t>
            </a:r>
            <a:endParaRPr kumimoji="0" lang="en-US"/>
          </a:p>
        </p:txBody>
      </p:sp>
      <p:sp>
        <p:nvSpPr>
          <p:cNvPr id="3" name="Plassholder for loddrett tekst 2"/>
          <p:cNvSpPr>
            <a:spLocks noGrp="1"/>
          </p:cNvSpPr>
          <p:nvPr>
            <p:ph type="body" orient="vert" idx="1"/>
          </p:nvPr>
        </p:nvSpPr>
        <p:spPr>
          <a:xfrm>
            <a:off x="457200" y="274641"/>
            <a:ext cx="6324600" cy="5592760"/>
          </a:xfrm>
        </p:spPr>
        <p:txBody>
          <a:bodyPr vert="eaVert"/>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extLst/>
          </a:lstStyle>
          <a:p>
            <a:fld id="{19255297-4944-4DAF-B91A-91F0B9A755DF}" type="datetimeFigureOut">
              <a:rPr lang="nb-NO" smtClean="0"/>
              <a:t>29.01.2016</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E7D97B0B-F24F-4E8F-AB92-9CDC00E86FA5}"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dato 3"/>
          <p:cNvSpPr>
            <a:spLocks noGrp="1"/>
          </p:cNvSpPr>
          <p:nvPr>
            <p:ph type="dt" sz="half" idx="10"/>
          </p:nvPr>
        </p:nvSpPr>
        <p:spPr/>
        <p:txBody>
          <a:bodyPr/>
          <a:lstStyle>
            <a:extLst/>
          </a:lstStyle>
          <a:p>
            <a:fld id="{19255297-4944-4DAF-B91A-91F0B9A755DF}" type="datetimeFigureOut">
              <a:rPr lang="nb-NO" smtClean="0"/>
              <a:t>29.01.2016</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E7D97B0B-F24F-4E8F-AB92-9CDC00E86FA5}" type="slidenum">
              <a:rPr lang="nb-NO" smtClean="0"/>
              <a:t>‹#›</a:t>
            </a:fld>
            <a:endParaRPr lang="nb-NO"/>
          </a:p>
        </p:txBody>
      </p:sp>
      <p:sp>
        <p:nvSpPr>
          <p:cNvPr id="7" name="Tittel 6"/>
          <p:cNvSpPr>
            <a:spLocks noGrp="1"/>
          </p:cNvSpPr>
          <p:nvPr>
            <p:ph type="title"/>
          </p:nvPr>
        </p:nvSpPr>
        <p:spPr/>
        <p:txBody>
          <a:bodyPr rtlCol="0"/>
          <a:lstStyle>
            <a:extLst/>
          </a:lstStyle>
          <a:p>
            <a:r>
              <a:rPr kumimoji="0" lang="nb-NO" smtClean="0"/>
              <a:t>Klikk for å redigere tittelstil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b-NO" smtClean="0"/>
              <a:t>Klikk for å redigere tittelstil</a:t>
            </a:r>
            <a:endParaRPr kumimoji="0" lang="en-US"/>
          </a:p>
        </p:txBody>
      </p:sp>
      <p:sp>
        <p:nvSpPr>
          <p:cNvPr id="3" name="Plassholder f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b-NO" smtClean="0"/>
              <a:t>Klikk for å redigere tekststiler i malen</a:t>
            </a:r>
          </a:p>
        </p:txBody>
      </p:sp>
      <p:sp>
        <p:nvSpPr>
          <p:cNvPr id="4" name="Plassholder for dato 3"/>
          <p:cNvSpPr>
            <a:spLocks noGrp="1"/>
          </p:cNvSpPr>
          <p:nvPr>
            <p:ph type="dt" sz="half" idx="10"/>
          </p:nvPr>
        </p:nvSpPr>
        <p:spPr/>
        <p:txBody>
          <a:bodyPr/>
          <a:lstStyle>
            <a:extLst/>
          </a:lstStyle>
          <a:p>
            <a:fld id="{19255297-4944-4DAF-B91A-91F0B9A755DF}" type="datetimeFigureOut">
              <a:rPr lang="nb-NO" smtClean="0"/>
              <a:t>29.01.2016</a:t>
            </a:fld>
            <a:endParaRPr lang="nb-NO"/>
          </a:p>
        </p:txBody>
      </p:sp>
      <p:sp>
        <p:nvSpPr>
          <p:cNvPr id="5" name="Plassholder for bunntekst 4"/>
          <p:cNvSpPr>
            <a:spLocks noGrp="1"/>
          </p:cNvSpPr>
          <p:nvPr>
            <p:ph type="ftr" sz="quarter" idx="11"/>
          </p:nvPr>
        </p:nvSpPr>
        <p:spPr/>
        <p:txBody>
          <a:bodyPr/>
          <a:lstStyle>
            <a:extLst/>
          </a:lstStyle>
          <a:p>
            <a:endParaRPr lang="nb-NO"/>
          </a:p>
        </p:txBody>
      </p:sp>
      <p:sp>
        <p:nvSpPr>
          <p:cNvPr id="6" name="Plassholder for lysbildenummer 5"/>
          <p:cNvSpPr>
            <a:spLocks noGrp="1"/>
          </p:cNvSpPr>
          <p:nvPr>
            <p:ph type="sldNum" sz="quarter" idx="12"/>
          </p:nvPr>
        </p:nvSpPr>
        <p:spPr/>
        <p:txBody>
          <a:bodyPr/>
          <a:lstStyle>
            <a:extLst/>
          </a:lstStyle>
          <a:p>
            <a:fld id="{E7D97B0B-F24F-4E8F-AB92-9CDC00E86FA5}" type="slidenum">
              <a:rPr lang="nb-NO" smtClean="0"/>
              <a:t>‹#›</a:t>
            </a:fld>
            <a:endParaRPr lang="nb-NO"/>
          </a:p>
        </p:txBody>
      </p:sp>
      <p:sp>
        <p:nvSpPr>
          <p:cNvPr id="7" name="Vinkelteg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inkelteg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bg>
      <p:bgRef idx="1002">
        <a:schemeClr val="bg1"/>
      </p:bgRef>
    </p:bg>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Plassholder for innhol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p:txBody>
          <a:bodyPr/>
          <a:lstStyle>
            <a:extLst/>
          </a:lstStyle>
          <a:p>
            <a:fld id="{19255297-4944-4DAF-B91A-91F0B9A755DF}" type="datetimeFigureOut">
              <a:rPr lang="nb-NO" smtClean="0"/>
              <a:t>29.01.2016</a:t>
            </a:fld>
            <a:endParaRPr lang="nb-NO"/>
          </a:p>
        </p:txBody>
      </p:sp>
      <p:sp>
        <p:nvSpPr>
          <p:cNvPr id="6" name="Plassholder for bunntekst 5"/>
          <p:cNvSpPr>
            <a:spLocks noGrp="1"/>
          </p:cNvSpPr>
          <p:nvPr>
            <p:ph type="ftr" sz="quarter" idx="11"/>
          </p:nvPr>
        </p:nvSpPr>
        <p:spPr/>
        <p:txBody>
          <a:bodyPr/>
          <a:lstStyle>
            <a:extLst/>
          </a:lstStyle>
          <a:p>
            <a:endParaRPr lang="nb-NO"/>
          </a:p>
        </p:txBody>
      </p:sp>
      <p:sp>
        <p:nvSpPr>
          <p:cNvPr id="7" name="Plassholder for lysbildenummer 6"/>
          <p:cNvSpPr>
            <a:spLocks noGrp="1"/>
          </p:cNvSpPr>
          <p:nvPr>
            <p:ph type="sldNum" sz="quarter" idx="12"/>
          </p:nvPr>
        </p:nvSpPr>
        <p:spPr/>
        <p:txBody>
          <a:bodyPr/>
          <a:lstStyle>
            <a:extLst/>
          </a:lstStyle>
          <a:p>
            <a:fld id="{E7D97B0B-F24F-4E8F-AB92-9CDC00E86FA5}" type="slidenum">
              <a:rPr lang="nb-NO" smtClean="0"/>
              <a:t>‹#›</a:t>
            </a:fld>
            <a:endParaRPr lang="nb-NO"/>
          </a:p>
        </p:txBody>
      </p:sp>
      <p:sp>
        <p:nvSpPr>
          <p:cNvPr id="8" name="Tittel 7"/>
          <p:cNvSpPr>
            <a:spLocks noGrp="1"/>
          </p:cNvSpPr>
          <p:nvPr>
            <p:ph type="title"/>
          </p:nvPr>
        </p:nvSpPr>
        <p:spPr/>
        <p:txBody>
          <a:bodyPr rtlCol="0"/>
          <a:lstStyle>
            <a:extLst/>
          </a:lstStyle>
          <a:p>
            <a:r>
              <a:rPr kumimoji="0" lang="nb-NO" smtClean="0"/>
              <a:t>Klikk for å redigere tittelstil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bg>
      <p:bgRef idx="1003">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8229600" cy="1143000"/>
          </a:xfrm>
        </p:spPr>
        <p:txBody>
          <a:bodyPr anchor="ctr"/>
          <a:lstStyle>
            <a:lvl1pPr>
              <a:defRPr/>
            </a:lvl1pPr>
            <a:extLst/>
          </a:lstStyle>
          <a:p>
            <a:r>
              <a:rPr kumimoji="0" lang="nb-NO" smtClean="0"/>
              <a:t>Klikk for å redigere tittelstil</a:t>
            </a:r>
            <a:endParaRPr kumimoji="0" lang="en-US"/>
          </a:p>
        </p:txBody>
      </p:sp>
      <p:sp>
        <p:nvSpPr>
          <p:cNvPr id="3" name="Plassholder f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b-NO" smtClean="0"/>
              <a:t>Klikk for å redigere tekststiler i malen</a:t>
            </a:r>
          </a:p>
        </p:txBody>
      </p:sp>
      <p:sp>
        <p:nvSpPr>
          <p:cNvPr id="4" name="Plassholder f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b-NO" smtClean="0"/>
              <a:t>Klikk for å redigere tekststiler i malen</a:t>
            </a:r>
          </a:p>
        </p:txBody>
      </p:sp>
      <p:sp>
        <p:nvSpPr>
          <p:cNvPr id="5" name="Plassholder for innhol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6" name="Plassholder for innhol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7" name="Plassholder for dato 6"/>
          <p:cNvSpPr>
            <a:spLocks noGrp="1"/>
          </p:cNvSpPr>
          <p:nvPr>
            <p:ph type="dt" sz="half" idx="10"/>
          </p:nvPr>
        </p:nvSpPr>
        <p:spPr/>
        <p:txBody>
          <a:bodyPr/>
          <a:lstStyle>
            <a:extLst/>
          </a:lstStyle>
          <a:p>
            <a:fld id="{19255297-4944-4DAF-B91A-91F0B9A755DF}" type="datetimeFigureOut">
              <a:rPr lang="nb-NO" smtClean="0"/>
              <a:t>29.01.2016</a:t>
            </a:fld>
            <a:endParaRPr lang="nb-NO"/>
          </a:p>
        </p:txBody>
      </p:sp>
      <p:sp>
        <p:nvSpPr>
          <p:cNvPr id="8" name="Plassholder for bunntekst 7"/>
          <p:cNvSpPr>
            <a:spLocks noGrp="1"/>
          </p:cNvSpPr>
          <p:nvPr>
            <p:ph type="ftr" sz="quarter" idx="11"/>
          </p:nvPr>
        </p:nvSpPr>
        <p:spPr/>
        <p:txBody>
          <a:bodyPr/>
          <a:lstStyle>
            <a:extLst/>
          </a:lstStyle>
          <a:p>
            <a:endParaRPr lang="nb-NO"/>
          </a:p>
        </p:txBody>
      </p:sp>
      <p:sp>
        <p:nvSpPr>
          <p:cNvPr id="9" name="Plassholder for lysbildenummer 8"/>
          <p:cNvSpPr>
            <a:spLocks noGrp="1"/>
          </p:cNvSpPr>
          <p:nvPr>
            <p:ph type="sldNum" sz="quarter" idx="12"/>
          </p:nvPr>
        </p:nvSpPr>
        <p:spPr/>
        <p:txBody>
          <a:bodyPr/>
          <a:lstStyle>
            <a:extLst/>
          </a:lstStyle>
          <a:p>
            <a:fld id="{E7D97B0B-F24F-4E8F-AB92-9CDC00E86FA5}" type="slidenum">
              <a:rPr lang="nb-NO" smtClean="0"/>
              <a:t>‹#›</a:t>
            </a:fld>
            <a:endParaRPr lang="nb-N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bg>
      <p:bgRef idx="1002">
        <a:schemeClr val="bg1"/>
      </p:bgRef>
    </p:bg>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extLst/>
          </a:lstStyle>
          <a:p>
            <a:fld id="{19255297-4944-4DAF-B91A-91F0B9A755DF}" type="datetimeFigureOut">
              <a:rPr lang="nb-NO" smtClean="0"/>
              <a:t>29.01.2016</a:t>
            </a:fld>
            <a:endParaRPr lang="nb-NO"/>
          </a:p>
        </p:txBody>
      </p:sp>
      <p:sp>
        <p:nvSpPr>
          <p:cNvPr id="4" name="Plassholder for bunntekst 3"/>
          <p:cNvSpPr>
            <a:spLocks noGrp="1"/>
          </p:cNvSpPr>
          <p:nvPr>
            <p:ph type="ftr" sz="quarter" idx="11"/>
          </p:nvPr>
        </p:nvSpPr>
        <p:spPr/>
        <p:txBody>
          <a:bodyPr/>
          <a:lstStyle>
            <a:extLst/>
          </a:lstStyle>
          <a:p>
            <a:endParaRPr lang="nb-NO"/>
          </a:p>
        </p:txBody>
      </p:sp>
      <p:sp>
        <p:nvSpPr>
          <p:cNvPr id="5" name="Plassholder for lysbildenummer 4"/>
          <p:cNvSpPr>
            <a:spLocks noGrp="1"/>
          </p:cNvSpPr>
          <p:nvPr>
            <p:ph type="sldNum" sz="quarter" idx="12"/>
          </p:nvPr>
        </p:nvSpPr>
        <p:spPr/>
        <p:txBody>
          <a:bodyPr/>
          <a:lstStyle>
            <a:extLst/>
          </a:lstStyle>
          <a:p>
            <a:fld id="{E7D97B0B-F24F-4E8F-AB92-9CDC00E86FA5}" type="slidenum">
              <a:rPr lang="nb-NO" smtClean="0"/>
              <a:t>‹#›</a:t>
            </a:fld>
            <a:endParaRPr lang="nb-NO"/>
          </a:p>
        </p:txBody>
      </p:sp>
      <p:sp>
        <p:nvSpPr>
          <p:cNvPr id="6" name="Tittel 5"/>
          <p:cNvSpPr>
            <a:spLocks noGrp="1"/>
          </p:cNvSpPr>
          <p:nvPr>
            <p:ph type="title"/>
          </p:nvPr>
        </p:nvSpPr>
        <p:spPr/>
        <p:txBody>
          <a:bodyPr rtlCol="0"/>
          <a:lstStyle>
            <a:extLst/>
          </a:lstStyle>
          <a:p>
            <a:r>
              <a:rPr kumimoji="0" lang="nb-NO" smtClean="0"/>
              <a:t>Klikk for å redigere tittelstil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extLst/>
          </a:lstStyle>
          <a:p>
            <a:fld id="{19255297-4944-4DAF-B91A-91F0B9A755DF}" type="datetimeFigureOut">
              <a:rPr lang="nb-NO" smtClean="0"/>
              <a:t>29.01.2016</a:t>
            </a:fld>
            <a:endParaRPr lang="nb-NO"/>
          </a:p>
        </p:txBody>
      </p:sp>
      <p:sp>
        <p:nvSpPr>
          <p:cNvPr id="3" name="Plassholder for bunntekst 2"/>
          <p:cNvSpPr>
            <a:spLocks noGrp="1"/>
          </p:cNvSpPr>
          <p:nvPr>
            <p:ph type="ftr" sz="quarter" idx="11"/>
          </p:nvPr>
        </p:nvSpPr>
        <p:spPr/>
        <p:txBody>
          <a:bodyPr/>
          <a:lstStyle>
            <a:extLst/>
          </a:lstStyle>
          <a:p>
            <a:endParaRPr lang="nb-NO"/>
          </a:p>
        </p:txBody>
      </p:sp>
      <p:sp>
        <p:nvSpPr>
          <p:cNvPr id="4" name="Plassholder for lysbildenummer 3"/>
          <p:cNvSpPr>
            <a:spLocks noGrp="1"/>
          </p:cNvSpPr>
          <p:nvPr>
            <p:ph type="sldNum" sz="quarter" idx="12"/>
          </p:nvPr>
        </p:nvSpPr>
        <p:spPr/>
        <p:txBody>
          <a:bodyPr/>
          <a:lstStyle>
            <a:extLst/>
          </a:lstStyle>
          <a:p>
            <a:fld id="{E7D97B0B-F24F-4E8F-AB92-9CDC00E86FA5}"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bg>
      <p:bgRef idx="1003">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b-NO" smtClean="0"/>
              <a:t>Klikk for å redigere tittelstil</a:t>
            </a:r>
            <a:endParaRPr kumimoji="0" lang="en-US"/>
          </a:p>
        </p:txBody>
      </p:sp>
      <p:sp>
        <p:nvSpPr>
          <p:cNvPr id="3" name="Plassholder f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b-NO" smtClean="0"/>
              <a:t>Klikk for å redigere tekststiler i malen</a:t>
            </a:r>
          </a:p>
        </p:txBody>
      </p:sp>
      <p:sp>
        <p:nvSpPr>
          <p:cNvPr id="4" name="Plassholder for innhol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Plassholder for dato 4"/>
          <p:cNvSpPr>
            <a:spLocks noGrp="1"/>
          </p:cNvSpPr>
          <p:nvPr>
            <p:ph type="dt" sz="half" idx="10"/>
          </p:nvPr>
        </p:nvSpPr>
        <p:spPr>
          <a:xfrm>
            <a:off x="6727032" y="6407944"/>
            <a:ext cx="1920240" cy="365760"/>
          </a:xfrm>
        </p:spPr>
        <p:txBody>
          <a:bodyPr/>
          <a:lstStyle>
            <a:extLst/>
          </a:lstStyle>
          <a:p>
            <a:fld id="{19255297-4944-4DAF-B91A-91F0B9A755DF}" type="datetimeFigureOut">
              <a:rPr lang="nb-NO" smtClean="0"/>
              <a:t>29.01.2016</a:t>
            </a:fld>
            <a:endParaRPr lang="nb-NO"/>
          </a:p>
        </p:txBody>
      </p:sp>
      <p:sp>
        <p:nvSpPr>
          <p:cNvPr id="6" name="Plassholder for bunntekst 5"/>
          <p:cNvSpPr>
            <a:spLocks noGrp="1"/>
          </p:cNvSpPr>
          <p:nvPr>
            <p:ph type="ftr" sz="quarter" idx="11"/>
          </p:nvPr>
        </p:nvSpPr>
        <p:spPr/>
        <p:txBody>
          <a:bodyPr/>
          <a:lstStyle>
            <a:extLst/>
          </a:lstStyle>
          <a:p>
            <a:endParaRPr lang="nb-NO"/>
          </a:p>
        </p:txBody>
      </p:sp>
      <p:sp>
        <p:nvSpPr>
          <p:cNvPr id="7" name="Plassholder for lysbildenummer 6"/>
          <p:cNvSpPr>
            <a:spLocks noGrp="1"/>
          </p:cNvSpPr>
          <p:nvPr>
            <p:ph type="sldNum" sz="quarter" idx="12"/>
          </p:nvPr>
        </p:nvSpPr>
        <p:spPr/>
        <p:txBody>
          <a:bodyPr/>
          <a:lstStyle>
            <a:extLst/>
          </a:lstStyle>
          <a:p>
            <a:fld id="{E7D97B0B-F24F-4E8F-AB92-9CDC00E86FA5}" type="slidenum">
              <a:rPr lang="nb-NO" smtClean="0"/>
              <a:t>‹#›</a:t>
            </a:fld>
            <a:endParaRPr lang="nb-N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bg>
      <p:bgRef idx="1002">
        <a:schemeClr val="bg1"/>
      </p:bgRef>
    </p:bg>
    <p:spTree>
      <p:nvGrpSpPr>
        <p:cNvPr id="1" name=""/>
        <p:cNvGrpSpPr/>
        <p:nvPr/>
      </p:nvGrpSpPr>
      <p:grpSpPr>
        <a:xfrm>
          <a:off x="0" y="0"/>
          <a:ext cx="0" cy="0"/>
          <a:chOff x="0" y="0"/>
          <a:chExt cx="0" cy="0"/>
        </a:xfrm>
      </p:grpSpPr>
      <p:sp>
        <p:nvSpPr>
          <p:cNvPr id="4" name="Plassholder f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b-NO" smtClean="0"/>
              <a:t>Klikk for å redigere tekststiler i malen</a:t>
            </a:r>
          </a:p>
        </p:txBody>
      </p:sp>
      <p:sp>
        <p:nvSpPr>
          <p:cNvPr id="3" name="Plassholder for bild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b-NO" smtClean="0"/>
              <a:t>Klikk ikonet for å legge til et bilde</a:t>
            </a:r>
            <a:endParaRPr kumimoji="0" lang="en-US" dirty="0"/>
          </a:p>
        </p:txBody>
      </p:sp>
      <p:sp>
        <p:nvSpPr>
          <p:cNvPr id="5" name="Plassholder for dato 4"/>
          <p:cNvSpPr>
            <a:spLocks noGrp="1"/>
          </p:cNvSpPr>
          <p:nvPr>
            <p:ph type="dt" sz="half" idx="10"/>
          </p:nvPr>
        </p:nvSpPr>
        <p:spPr/>
        <p:txBody>
          <a:bodyPr/>
          <a:lstStyle>
            <a:lvl1pPr>
              <a:defRPr>
                <a:solidFill>
                  <a:schemeClr val="tx1"/>
                </a:solidFill>
              </a:defRPr>
            </a:lvl1pPr>
            <a:extLst/>
          </a:lstStyle>
          <a:p>
            <a:fld id="{19255297-4944-4DAF-B91A-91F0B9A755DF}" type="datetimeFigureOut">
              <a:rPr lang="nb-NO" smtClean="0"/>
              <a:t>29.01.2016</a:t>
            </a:fld>
            <a:endParaRPr lang="nb-NO"/>
          </a:p>
        </p:txBody>
      </p:sp>
      <p:sp>
        <p:nvSpPr>
          <p:cNvPr id="6" name="Plassholder for bunn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b-NO"/>
          </a:p>
        </p:txBody>
      </p:sp>
      <p:sp>
        <p:nvSpPr>
          <p:cNvPr id="7" name="Plassholder for lysbildenummer 6"/>
          <p:cNvSpPr>
            <a:spLocks noGrp="1"/>
          </p:cNvSpPr>
          <p:nvPr>
            <p:ph type="sldNum" sz="quarter" idx="12"/>
          </p:nvPr>
        </p:nvSpPr>
        <p:spPr/>
        <p:txBody>
          <a:bodyPr/>
          <a:lstStyle>
            <a:lvl1pPr>
              <a:defRPr>
                <a:solidFill>
                  <a:schemeClr val="tx1"/>
                </a:solidFill>
              </a:defRPr>
            </a:lvl1pPr>
            <a:extLst/>
          </a:lstStyle>
          <a:p>
            <a:fld id="{E7D97B0B-F24F-4E8F-AB92-9CDC00E86FA5}" type="slidenum">
              <a:rPr lang="nb-NO" smtClean="0"/>
              <a:t>‹#›</a:t>
            </a:fld>
            <a:endParaRPr lang="nb-NO"/>
          </a:p>
        </p:txBody>
      </p:sp>
      <p:sp>
        <p:nvSpPr>
          <p:cNvPr id="2" name="Tit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b-NO" smtClean="0"/>
              <a:t>Klikk for å redigere tittelstil</a:t>
            </a:r>
            <a:endParaRPr kumimoji="0" lang="en-US"/>
          </a:p>
        </p:txBody>
      </p:sp>
      <p:sp>
        <p:nvSpPr>
          <p:cNvPr id="8" name="Frihånds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ihånds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ttvinklet trekan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tt linje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inkelteg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inkelteg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ihånds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ihånds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ttvinklet trekan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tt linje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lassholder for tit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b-NO" smtClean="0"/>
              <a:t>Klikk for å redigere tittelstil</a:t>
            </a:r>
            <a:endParaRPr kumimoji="0" lang="en-US"/>
          </a:p>
        </p:txBody>
      </p:sp>
      <p:sp>
        <p:nvSpPr>
          <p:cNvPr id="30" name="Plassholder f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10" name="Plassholder for dato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9255297-4944-4DAF-B91A-91F0B9A755DF}" type="datetimeFigureOut">
              <a:rPr lang="nb-NO" smtClean="0"/>
              <a:t>29.01.2016</a:t>
            </a:fld>
            <a:endParaRPr lang="nb-NO"/>
          </a:p>
        </p:txBody>
      </p:sp>
      <p:sp>
        <p:nvSpPr>
          <p:cNvPr id="22" name="Plassholder for bunn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b-NO"/>
          </a:p>
        </p:txBody>
      </p:sp>
      <p:sp>
        <p:nvSpPr>
          <p:cNvPr id="18" name="Plassholder for lysbilde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D97B0B-F24F-4E8F-AB92-9CDC00E86FA5}" type="slidenum">
              <a:rPr lang="nb-NO" smtClean="0"/>
              <a:t>‹#›</a:t>
            </a:fld>
            <a:endParaRPr lang="nb-NO"/>
          </a:p>
        </p:txBody>
      </p:sp>
    </p:spTree>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3568" y="908720"/>
            <a:ext cx="7772400" cy="2334121"/>
          </a:xfrm>
        </p:spPr>
        <p:txBody>
          <a:bodyPr>
            <a:normAutofit fontScale="90000"/>
          </a:bodyPr>
          <a:lstStyle/>
          <a:p>
            <a:r>
              <a:rPr lang="nb-NO" b="1" dirty="0" smtClean="0"/>
              <a:t>Midt Norsk Mesterskap</a:t>
            </a:r>
            <a:r>
              <a:rPr lang="nb-NO" dirty="0" smtClean="0"/>
              <a:t/>
            </a:r>
            <a:br>
              <a:rPr lang="nb-NO" dirty="0" smtClean="0"/>
            </a:br>
            <a:r>
              <a:rPr lang="nb-NO" sz="3100" dirty="0" smtClean="0"/>
              <a:t>Surnadal 29. – 31. januar</a:t>
            </a:r>
            <a:br>
              <a:rPr lang="nb-NO" sz="3100" dirty="0" smtClean="0"/>
            </a:br>
            <a:r>
              <a:rPr lang="nb-NO" sz="4000" dirty="0" smtClean="0"/>
              <a:t>Lagledermøte 29. januar kl. 20</a:t>
            </a:r>
            <a:endParaRPr lang="nb-NO" sz="4000" dirty="0"/>
          </a:p>
        </p:txBody>
      </p:sp>
      <p:pic>
        <p:nvPicPr>
          <p:cNvPr id="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22413" y="3933825"/>
            <a:ext cx="7621587"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112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Løypekart 6 km klassisk</a:t>
            </a:r>
            <a:endParaRPr lang="nb-NO"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7928" y="1481138"/>
            <a:ext cx="3426280" cy="4989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04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a:bodyPr>
          <a:lstStyle/>
          <a:p>
            <a:r>
              <a:rPr lang="nb-NO" dirty="0" smtClean="0"/>
              <a:t>Ingen ski-testing og oppvarming i konkurranseløypa etter at rennet er startet. Løypa stenges 15 min. før start, dvs. kl.11.45.</a:t>
            </a:r>
          </a:p>
          <a:p>
            <a:r>
              <a:rPr lang="nb-NO" dirty="0" smtClean="0"/>
              <a:t>I konkurranse i klassisk må kun klassisk teknikk brukes.</a:t>
            </a:r>
          </a:p>
          <a:p>
            <a:r>
              <a:rPr lang="nb-NO" dirty="0" smtClean="0"/>
              <a:t>Skøytetak er ikke tillatt.</a:t>
            </a:r>
          </a:p>
          <a:p>
            <a:r>
              <a:rPr lang="nb-NO" dirty="0" smtClean="0"/>
              <a:t>Der hvor det er satt spor tillates ikke teknikker med skyv som gir retningsforandring, dette gjelder også løpere som går utenfor sporet. Hvor det er satt ett eller flere spor, er hyppige eller gjentatte sporskifter ikke tillatt.</a:t>
            </a:r>
            <a:endParaRPr lang="nb-NO" dirty="0"/>
          </a:p>
        </p:txBody>
      </p:sp>
      <p:sp>
        <p:nvSpPr>
          <p:cNvPr id="3" name="Tittel 2"/>
          <p:cNvSpPr>
            <a:spLocks noGrp="1"/>
          </p:cNvSpPr>
          <p:nvPr>
            <p:ph type="title"/>
          </p:nvPr>
        </p:nvSpPr>
        <p:spPr/>
        <p:txBody>
          <a:bodyPr/>
          <a:lstStyle/>
          <a:p>
            <a:r>
              <a:rPr lang="nb-NO" dirty="0" smtClean="0"/>
              <a:t>Klassisk intervallstart lørdag</a:t>
            </a:r>
            <a:endParaRPr lang="nb-NO" dirty="0"/>
          </a:p>
        </p:txBody>
      </p:sp>
    </p:spTree>
    <p:extLst>
      <p:ext uri="{BB962C8B-B14F-4D97-AF65-F5344CB8AC3E}">
        <p14:creationId xmlns:p14="http://schemas.microsoft.com/office/powerpoint/2010/main" val="3149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Klassisk teknikk</a:t>
            </a:r>
            <a:endParaRPr lang="nb-NO"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1014" y="1481138"/>
            <a:ext cx="6261971"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2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Klassisk teknikk</a:t>
            </a:r>
            <a:endParaRPr lang="nb-NO"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2607" y="1481138"/>
            <a:ext cx="621878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smtClean="0"/>
              <a:t>Minus 15 grader.</a:t>
            </a:r>
          </a:p>
          <a:p>
            <a:r>
              <a:rPr lang="nb-NO" dirty="0" smtClean="0"/>
              <a:t>Hver enkelt må vurdere sin helsesituasjon i forhold til kulde.</a:t>
            </a:r>
            <a:endParaRPr lang="nb-NO" dirty="0"/>
          </a:p>
        </p:txBody>
      </p:sp>
      <p:sp>
        <p:nvSpPr>
          <p:cNvPr id="3" name="Tittel 2"/>
          <p:cNvSpPr>
            <a:spLocks noGrp="1"/>
          </p:cNvSpPr>
          <p:nvPr>
            <p:ph type="title"/>
          </p:nvPr>
        </p:nvSpPr>
        <p:spPr/>
        <p:txBody>
          <a:bodyPr/>
          <a:lstStyle/>
          <a:p>
            <a:r>
              <a:rPr lang="nb-NO" dirty="0" smtClean="0"/>
              <a:t>Kuldegrenser</a:t>
            </a:r>
            <a:endParaRPr lang="nb-NO" dirty="0"/>
          </a:p>
        </p:txBody>
      </p:sp>
    </p:spTree>
    <p:extLst>
      <p:ext uri="{BB962C8B-B14F-4D97-AF65-F5344CB8AC3E}">
        <p14:creationId xmlns:p14="http://schemas.microsoft.com/office/powerpoint/2010/main" val="428379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20000"/>
          </a:bodyPr>
          <a:lstStyle/>
          <a:p>
            <a:r>
              <a:rPr lang="nb-NO" dirty="0" smtClean="0"/>
              <a:t>Protestfrist er 15 minutter etter at uoffisielle lister er presentert.</a:t>
            </a:r>
          </a:p>
          <a:p>
            <a:r>
              <a:rPr lang="nb-NO" dirty="0" smtClean="0"/>
              <a:t>Startnummer utleveres etter lagledermøte eller på rennkontoret lørdag morgen.</a:t>
            </a:r>
          </a:p>
          <a:p>
            <a:r>
              <a:rPr lang="nb-NO" dirty="0" smtClean="0"/>
              <a:t>Leiebrikker skal ikke leveres inn lørdag dersom man skal delta på søndagens renn.</a:t>
            </a:r>
          </a:p>
          <a:p>
            <a:r>
              <a:rPr lang="nb-NO" dirty="0" smtClean="0"/>
              <a:t>Garderober, 1 jentegarderobe (nr. 1) og 1 guttegarderobe (nr. 2) er tilgjengelig i Idrettshallen ved Øye.</a:t>
            </a:r>
          </a:p>
          <a:p>
            <a:r>
              <a:rPr lang="nb-NO" dirty="0" smtClean="0"/>
              <a:t>Premieseremoni lørdag kl. 16 i Storstua i Surnadal kulturhus. To puljer, 13 – 14 åringer fra kl. 16 og 15 – 16 åringer fra kl. 16.45.</a:t>
            </a:r>
          </a:p>
          <a:p>
            <a:r>
              <a:rPr lang="nb-NO" dirty="0" smtClean="0"/>
              <a:t>Spørsmål?</a:t>
            </a:r>
            <a:endParaRPr lang="nb-NO" dirty="0"/>
          </a:p>
        </p:txBody>
      </p:sp>
      <p:sp>
        <p:nvSpPr>
          <p:cNvPr id="3" name="Tittel 2"/>
          <p:cNvSpPr>
            <a:spLocks noGrp="1"/>
          </p:cNvSpPr>
          <p:nvPr>
            <p:ph type="title"/>
          </p:nvPr>
        </p:nvSpPr>
        <p:spPr/>
        <p:txBody>
          <a:bodyPr/>
          <a:lstStyle/>
          <a:p>
            <a:r>
              <a:rPr lang="nb-NO" dirty="0" smtClean="0"/>
              <a:t>Generell informasjon</a:t>
            </a:r>
            <a:endParaRPr lang="nb-NO" dirty="0"/>
          </a:p>
        </p:txBody>
      </p:sp>
    </p:spTree>
    <p:extLst>
      <p:ext uri="{BB962C8B-B14F-4D97-AF65-F5344CB8AC3E}">
        <p14:creationId xmlns:p14="http://schemas.microsoft.com/office/powerpoint/2010/main" val="32213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LYKKE TIL </a:t>
            </a:r>
            <a:r>
              <a:rPr lang="nb-NO" dirty="0" smtClean="0">
                <a:sym typeface="Wingdings" panose="05000000000000000000" pitchFamily="2" charset="2"/>
              </a:rPr>
              <a:t></a:t>
            </a:r>
            <a:endParaRPr lang="nb-NO"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628800"/>
            <a:ext cx="4104456" cy="431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709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Sponsorer</a:t>
            </a:r>
            <a:endParaRPr lang="nb-NO" dirty="0"/>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7591" y="1916832"/>
            <a:ext cx="2892321" cy="93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523" y="3212976"/>
            <a:ext cx="648072" cy="68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899317"/>
            <a:ext cx="3960440" cy="95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4669" y="3212976"/>
            <a:ext cx="1201860" cy="60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9283" y="3212976"/>
            <a:ext cx="600930" cy="60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5532" y="3212976"/>
            <a:ext cx="934780" cy="600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78370" y="4379558"/>
            <a:ext cx="1356299" cy="32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5599" y="4186999"/>
            <a:ext cx="555720" cy="606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5420" y="4291961"/>
            <a:ext cx="908653" cy="396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95769" y="4220818"/>
            <a:ext cx="782128" cy="539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10312" y="4240955"/>
            <a:ext cx="722676" cy="49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220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idx="1"/>
          </p:nvPr>
        </p:nvSpPr>
        <p:spPr/>
        <p:txBody>
          <a:bodyPr/>
          <a:lstStyle/>
          <a:p>
            <a:r>
              <a:rPr lang="nb-NO" dirty="0" smtClean="0"/>
              <a:t>Nord Trøndelag skikrets</a:t>
            </a:r>
          </a:p>
          <a:p>
            <a:r>
              <a:rPr lang="nb-NO" dirty="0" smtClean="0"/>
              <a:t>Sør Trøndelag skikrets</a:t>
            </a:r>
          </a:p>
          <a:p>
            <a:r>
              <a:rPr lang="nb-NO" dirty="0" smtClean="0"/>
              <a:t>Møre og Romsdal skikrets</a:t>
            </a:r>
            <a:endParaRPr lang="nb-NO" dirty="0"/>
          </a:p>
        </p:txBody>
      </p:sp>
      <p:sp>
        <p:nvSpPr>
          <p:cNvPr id="2" name="Tittel 1"/>
          <p:cNvSpPr>
            <a:spLocks noGrp="1"/>
          </p:cNvSpPr>
          <p:nvPr>
            <p:ph type="title"/>
          </p:nvPr>
        </p:nvSpPr>
        <p:spPr/>
        <p:txBody>
          <a:bodyPr/>
          <a:lstStyle/>
          <a:p>
            <a:r>
              <a:rPr lang="nb-NO" dirty="0" smtClean="0"/>
              <a:t>Opprop</a:t>
            </a:r>
            <a:endParaRPr lang="nb-NO" dirty="0"/>
          </a:p>
        </p:txBody>
      </p:sp>
    </p:spTree>
    <p:extLst>
      <p:ext uri="{BB962C8B-B14F-4D97-AF65-F5344CB8AC3E}">
        <p14:creationId xmlns:p14="http://schemas.microsoft.com/office/powerpoint/2010/main" val="8724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r>
              <a:rPr lang="nb-NO" dirty="0" smtClean="0"/>
              <a:t>Rennleder		Arne </a:t>
            </a:r>
            <a:r>
              <a:rPr lang="nb-NO" dirty="0" err="1" smtClean="0"/>
              <a:t>Berset</a:t>
            </a:r>
            <a:endParaRPr lang="nb-NO" dirty="0" smtClean="0"/>
          </a:p>
          <a:p>
            <a:r>
              <a:rPr lang="nb-NO" dirty="0" smtClean="0"/>
              <a:t>Adm. leder		Ellbjørg Haugen Larsen</a:t>
            </a:r>
          </a:p>
          <a:p>
            <a:r>
              <a:rPr lang="nb-NO" dirty="0" smtClean="0"/>
              <a:t>Leder arena		Bjørn Sæterbø</a:t>
            </a:r>
          </a:p>
          <a:p>
            <a:r>
              <a:rPr lang="nb-NO" dirty="0" smtClean="0"/>
              <a:t>Løypesjef		Olav Rønning</a:t>
            </a:r>
          </a:p>
          <a:p>
            <a:r>
              <a:rPr lang="nb-NO" dirty="0" smtClean="0"/>
              <a:t>Leder tidtaking	Eivind </a:t>
            </a:r>
            <a:r>
              <a:rPr lang="nb-NO" dirty="0" err="1" smtClean="0"/>
              <a:t>Sponås</a:t>
            </a:r>
            <a:endParaRPr lang="nb-NO" dirty="0" smtClean="0"/>
          </a:p>
          <a:p>
            <a:r>
              <a:rPr lang="nb-NO" dirty="0" smtClean="0"/>
              <a:t>Leder sekretariat	Guro Mogstad</a:t>
            </a:r>
          </a:p>
          <a:p>
            <a:r>
              <a:rPr lang="nb-NO" dirty="0" smtClean="0"/>
              <a:t>Speaker			Eirik Thorgersen</a:t>
            </a:r>
            <a:endParaRPr lang="nb-NO" dirty="0"/>
          </a:p>
        </p:txBody>
      </p:sp>
      <p:sp>
        <p:nvSpPr>
          <p:cNvPr id="2" name="Tittel 1"/>
          <p:cNvSpPr>
            <a:spLocks noGrp="1"/>
          </p:cNvSpPr>
          <p:nvPr>
            <p:ph type="title"/>
          </p:nvPr>
        </p:nvSpPr>
        <p:spPr/>
        <p:txBody>
          <a:bodyPr/>
          <a:lstStyle/>
          <a:p>
            <a:r>
              <a:rPr lang="nb-NO" dirty="0" smtClean="0"/>
              <a:t>Oversikt </a:t>
            </a:r>
            <a:r>
              <a:rPr lang="nb-NO" dirty="0" err="1" smtClean="0"/>
              <a:t>rennkomit</a:t>
            </a:r>
            <a:r>
              <a:rPr lang="nb-NO" dirty="0" err="1"/>
              <a:t>è</a:t>
            </a:r>
            <a:endParaRPr lang="nb-NO" dirty="0"/>
          </a:p>
        </p:txBody>
      </p:sp>
    </p:spTree>
    <p:extLst>
      <p:ext uri="{BB962C8B-B14F-4D97-AF65-F5344CB8AC3E}">
        <p14:creationId xmlns:p14="http://schemas.microsoft.com/office/powerpoint/2010/main" val="70399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smtClean="0"/>
              <a:t>Arne </a:t>
            </a:r>
            <a:r>
              <a:rPr lang="nb-NO" dirty="0" err="1" smtClean="0"/>
              <a:t>Berset</a:t>
            </a:r>
            <a:r>
              <a:rPr lang="nb-NO" dirty="0" smtClean="0"/>
              <a:t>, rennleder</a:t>
            </a:r>
          </a:p>
          <a:p>
            <a:r>
              <a:rPr lang="nb-NO" dirty="0" smtClean="0"/>
              <a:t>Olav Rønning, løypesjef</a:t>
            </a:r>
          </a:p>
          <a:p>
            <a:r>
              <a:rPr lang="nb-NO" dirty="0" smtClean="0"/>
              <a:t>Johan Landsem, TD</a:t>
            </a:r>
            <a:endParaRPr lang="nb-NO" dirty="0"/>
          </a:p>
        </p:txBody>
      </p:sp>
      <p:sp>
        <p:nvSpPr>
          <p:cNvPr id="3" name="Tittel 2"/>
          <p:cNvSpPr>
            <a:spLocks noGrp="1"/>
          </p:cNvSpPr>
          <p:nvPr>
            <p:ph type="title"/>
          </p:nvPr>
        </p:nvSpPr>
        <p:spPr/>
        <p:txBody>
          <a:bodyPr/>
          <a:lstStyle/>
          <a:p>
            <a:r>
              <a:rPr lang="nb-NO" dirty="0" smtClean="0"/>
              <a:t>Jury	</a:t>
            </a:r>
            <a:endParaRPr lang="nb-NO" dirty="0"/>
          </a:p>
        </p:txBody>
      </p:sp>
    </p:spTree>
    <p:extLst>
      <p:ext uri="{BB962C8B-B14F-4D97-AF65-F5344CB8AC3E}">
        <p14:creationId xmlns:p14="http://schemas.microsoft.com/office/powerpoint/2010/main" val="304858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Værvarsel</a:t>
            </a:r>
            <a:endParaRPr lang="nb-NO"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789" y="2344919"/>
            <a:ext cx="7842421" cy="279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96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smtClean="0"/>
              <a:t>Åpent rennkontor 09 – 14.30</a:t>
            </a:r>
          </a:p>
          <a:p>
            <a:r>
              <a:rPr lang="nb-NO" dirty="0" smtClean="0"/>
              <a:t>Konkurransestart kl. 12</a:t>
            </a:r>
          </a:p>
          <a:p>
            <a:r>
              <a:rPr lang="nb-NO" dirty="0" smtClean="0"/>
              <a:t>G / J 14 og 13 år – 4 km</a:t>
            </a:r>
          </a:p>
          <a:p>
            <a:r>
              <a:rPr lang="nb-NO" dirty="0" smtClean="0"/>
              <a:t>G / J 16 og 15 år – 6 km</a:t>
            </a:r>
          </a:p>
          <a:p>
            <a:r>
              <a:rPr lang="nb-NO" dirty="0" smtClean="0"/>
              <a:t>Startintervall 15 sek.</a:t>
            </a:r>
          </a:p>
          <a:p>
            <a:r>
              <a:rPr lang="nb-NO" dirty="0" smtClean="0"/>
              <a:t>Premieutdeling Surnadal kulturhus kl. 16</a:t>
            </a:r>
          </a:p>
          <a:p>
            <a:r>
              <a:rPr lang="nb-NO" dirty="0" smtClean="0"/>
              <a:t>Lagledermøte Surnadal kulturhus kl. 20</a:t>
            </a:r>
          </a:p>
          <a:p>
            <a:endParaRPr lang="nb-NO" dirty="0"/>
          </a:p>
        </p:txBody>
      </p:sp>
      <p:sp>
        <p:nvSpPr>
          <p:cNvPr id="3" name="Tittel 2"/>
          <p:cNvSpPr>
            <a:spLocks noGrp="1"/>
          </p:cNvSpPr>
          <p:nvPr>
            <p:ph type="title"/>
          </p:nvPr>
        </p:nvSpPr>
        <p:spPr/>
        <p:txBody>
          <a:bodyPr/>
          <a:lstStyle/>
          <a:p>
            <a:r>
              <a:rPr lang="nb-NO" dirty="0" smtClean="0"/>
              <a:t>Program lørdag</a:t>
            </a:r>
            <a:endParaRPr lang="nb-NO" dirty="0"/>
          </a:p>
        </p:txBody>
      </p:sp>
    </p:spTree>
    <p:extLst>
      <p:ext uri="{BB962C8B-B14F-4D97-AF65-F5344CB8AC3E}">
        <p14:creationId xmlns:p14="http://schemas.microsoft.com/office/powerpoint/2010/main" val="292156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Oversikt arena</a:t>
            </a:r>
            <a:endParaRPr lang="nb-NO"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606931"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962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Løypekart 4 km klassisk</a:t>
            </a:r>
            <a:endParaRPr lang="nb-NO"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0551" y="1481138"/>
            <a:ext cx="3563657" cy="476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nneskeli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nneskelig">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Menneskelig">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143</TotalTime>
  <Words>291</Words>
  <Application>Microsoft Office PowerPoint</Application>
  <PresentationFormat>Skjermfremvisning (4:3)</PresentationFormat>
  <Paragraphs>49</Paragraphs>
  <Slides>16</Slides>
  <Notes>1</Notes>
  <HiddenSlides>0</HiddenSlides>
  <MMClips>0</MMClips>
  <ScaleCrop>false</ScaleCrop>
  <HeadingPairs>
    <vt:vector size="4" baseType="variant">
      <vt:variant>
        <vt:lpstr>Tema</vt:lpstr>
      </vt:variant>
      <vt:variant>
        <vt:i4>1</vt:i4>
      </vt:variant>
      <vt:variant>
        <vt:lpstr>Lysbildetitler</vt:lpstr>
      </vt:variant>
      <vt:variant>
        <vt:i4>16</vt:i4>
      </vt:variant>
    </vt:vector>
  </HeadingPairs>
  <TitlesOfParts>
    <vt:vector size="17" baseType="lpstr">
      <vt:lpstr>Menneskelig</vt:lpstr>
      <vt:lpstr>Midt Norsk Mesterskap Surnadal 29. – 31. januar Lagledermøte 29. januar kl. 20</vt:lpstr>
      <vt:lpstr>Sponsorer</vt:lpstr>
      <vt:lpstr>Opprop</vt:lpstr>
      <vt:lpstr>Oversikt rennkomitè</vt:lpstr>
      <vt:lpstr>Jury </vt:lpstr>
      <vt:lpstr>Værvarsel</vt:lpstr>
      <vt:lpstr>Program lørdag</vt:lpstr>
      <vt:lpstr>Oversikt arena</vt:lpstr>
      <vt:lpstr>Løypekart 4 km klassisk</vt:lpstr>
      <vt:lpstr>Løypekart 6 km klassisk</vt:lpstr>
      <vt:lpstr>Klassisk intervallstart lørdag</vt:lpstr>
      <vt:lpstr>Klassisk teknikk</vt:lpstr>
      <vt:lpstr>Klassisk teknikk</vt:lpstr>
      <vt:lpstr>Kuldegrenser</vt:lpstr>
      <vt:lpstr>Generell informasjon</vt:lpstr>
      <vt:lpstr>LYKKE TIL </vt:lpstr>
    </vt:vector>
  </TitlesOfParts>
  <Company>Svorka Energi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 Norsk Mesterskap Surnadal 29. – 31. januar Lagledermøte 29. januar kl. 20</dc:title>
  <dc:creator>Ellbjørg Haugen Larsen</dc:creator>
  <cp:lastModifiedBy>Ellbjørg Haugen Larsen</cp:lastModifiedBy>
  <cp:revision>16</cp:revision>
  <dcterms:created xsi:type="dcterms:W3CDTF">2016-01-26T15:06:17Z</dcterms:created>
  <dcterms:modified xsi:type="dcterms:W3CDTF">2016-01-29T19:30:57Z</dcterms:modified>
</cp:coreProperties>
</file>