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256" r:id="rId2"/>
    <p:sldId id="259" r:id="rId3"/>
    <p:sldId id="260" r:id="rId4"/>
    <p:sldId id="261" r:id="rId5"/>
    <p:sldId id="262" r:id="rId6"/>
    <p:sldId id="278" r:id="rId7"/>
    <p:sldId id="263" r:id="rId8"/>
    <p:sldId id="264" r:id="rId9"/>
    <p:sldId id="270" r:id="rId10"/>
    <p:sldId id="265" r:id="rId11"/>
    <p:sldId id="266" r:id="rId12"/>
    <p:sldId id="267" r:id="rId13"/>
    <p:sldId id="268" r:id="rId14"/>
    <p:sldId id="272" r:id="rId15"/>
    <p:sldId id="269" r:id="rId16"/>
    <p:sldId id="271" r:id="rId17"/>
    <p:sldId id="273" r:id="rId18"/>
    <p:sldId id="277" r:id="rId19"/>
    <p:sldId id="276" r:id="rId20"/>
    <p:sldId id="274" r:id="rId21"/>
    <p:sldId id="285" r:id="rId22"/>
    <p:sldId id="275" r:id="rId23"/>
    <p:sldId id="279" r:id="rId24"/>
    <p:sldId id="280" r:id="rId25"/>
    <p:sldId id="281" r:id="rId26"/>
    <p:sldId id="282" r:id="rId27"/>
    <p:sldId id="283" r:id="rId28"/>
    <p:sldId id="284" r:id="rId29"/>
  </p:sldIdLst>
  <p:sldSz cx="12192000" cy="6858000"/>
  <p:notesSz cx="7104063" cy="102346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n stil, ingen rutenet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emastil 2 - utheving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23" autoAdjust="0"/>
    <p:restoredTop sz="94660"/>
  </p:normalViewPr>
  <p:slideViewPr>
    <p:cSldViewPr snapToGrid="0">
      <p:cViewPr varScale="1">
        <p:scale>
          <a:sx n="114" d="100"/>
          <a:sy n="114" d="100"/>
        </p:scale>
        <p:origin x="40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ndre Ormset" userId="07c0a4e8-126d-4e36-aab3-1bab6ecc4656" providerId="ADAL" clId="{FFC5DDBF-79FE-41D9-AA2E-D04EC3125BF1}"/>
    <pc:docChg chg="undo custSel modSld">
      <pc:chgData name="Sondre Ormset" userId="07c0a4e8-126d-4e36-aab3-1bab6ecc4656" providerId="ADAL" clId="{FFC5DDBF-79FE-41D9-AA2E-D04EC3125BF1}" dt="2022-03-03T11:24:28.109" v="1048" actId="2711"/>
      <pc:docMkLst>
        <pc:docMk/>
      </pc:docMkLst>
      <pc:sldChg chg="modSp mod">
        <pc:chgData name="Sondre Ormset" userId="07c0a4e8-126d-4e36-aab3-1bab6ecc4656" providerId="ADAL" clId="{FFC5DDBF-79FE-41D9-AA2E-D04EC3125BF1}" dt="2022-03-03T10:11:52.474" v="253" actId="20577"/>
        <pc:sldMkLst>
          <pc:docMk/>
          <pc:sldMk cId="4082300505" sldId="259"/>
        </pc:sldMkLst>
        <pc:spChg chg="mod">
          <ac:chgData name="Sondre Ormset" userId="07c0a4e8-126d-4e36-aab3-1bab6ecc4656" providerId="ADAL" clId="{FFC5DDBF-79FE-41D9-AA2E-D04EC3125BF1}" dt="2022-03-03T10:11:52.474" v="253" actId="20577"/>
          <ac:spMkLst>
            <pc:docMk/>
            <pc:sldMk cId="4082300505" sldId="259"/>
            <ac:spMk id="4" creationId="{00000000-0000-0000-0000-000000000000}"/>
          </ac:spMkLst>
        </pc:spChg>
      </pc:sldChg>
      <pc:sldChg chg="modSp mod">
        <pc:chgData name="Sondre Ormset" userId="07c0a4e8-126d-4e36-aab3-1bab6ecc4656" providerId="ADAL" clId="{FFC5DDBF-79FE-41D9-AA2E-D04EC3125BF1}" dt="2022-03-03T10:18:18.720" v="254"/>
        <pc:sldMkLst>
          <pc:docMk/>
          <pc:sldMk cId="2849902209" sldId="260"/>
        </pc:sldMkLst>
        <pc:spChg chg="mod">
          <ac:chgData name="Sondre Ormset" userId="07c0a4e8-126d-4e36-aab3-1bab6ecc4656" providerId="ADAL" clId="{FFC5DDBF-79FE-41D9-AA2E-D04EC3125BF1}" dt="2022-03-03T10:18:18.720" v="254"/>
          <ac:spMkLst>
            <pc:docMk/>
            <pc:sldMk cId="2849902209" sldId="260"/>
            <ac:spMk id="4" creationId="{00000000-0000-0000-0000-000000000000}"/>
          </ac:spMkLst>
        </pc:spChg>
      </pc:sldChg>
      <pc:sldChg chg="modSp mod">
        <pc:chgData name="Sondre Ormset" userId="07c0a4e8-126d-4e36-aab3-1bab6ecc4656" providerId="ADAL" clId="{FFC5DDBF-79FE-41D9-AA2E-D04EC3125BF1}" dt="2022-03-03T10:18:25.334" v="255"/>
        <pc:sldMkLst>
          <pc:docMk/>
          <pc:sldMk cId="3468788598" sldId="261"/>
        </pc:sldMkLst>
        <pc:spChg chg="mod">
          <ac:chgData name="Sondre Ormset" userId="07c0a4e8-126d-4e36-aab3-1bab6ecc4656" providerId="ADAL" clId="{FFC5DDBF-79FE-41D9-AA2E-D04EC3125BF1}" dt="2022-03-03T10:18:25.334" v="255"/>
          <ac:spMkLst>
            <pc:docMk/>
            <pc:sldMk cId="3468788598" sldId="261"/>
            <ac:spMk id="4" creationId="{00000000-0000-0000-0000-000000000000}"/>
          </ac:spMkLst>
        </pc:spChg>
      </pc:sldChg>
      <pc:sldChg chg="modSp mod">
        <pc:chgData name="Sondre Ormset" userId="07c0a4e8-126d-4e36-aab3-1bab6ecc4656" providerId="ADAL" clId="{FFC5DDBF-79FE-41D9-AA2E-D04EC3125BF1}" dt="2022-03-03T10:18:43.663" v="258"/>
        <pc:sldMkLst>
          <pc:docMk/>
          <pc:sldMk cId="2448503760" sldId="262"/>
        </pc:sldMkLst>
        <pc:spChg chg="mod">
          <ac:chgData name="Sondre Ormset" userId="07c0a4e8-126d-4e36-aab3-1bab6ecc4656" providerId="ADAL" clId="{FFC5DDBF-79FE-41D9-AA2E-D04EC3125BF1}" dt="2022-03-03T10:18:43.663" v="258"/>
          <ac:spMkLst>
            <pc:docMk/>
            <pc:sldMk cId="2448503760" sldId="262"/>
            <ac:spMk id="4" creationId="{00000000-0000-0000-0000-000000000000}"/>
          </ac:spMkLst>
        </pc:spChg>
        <pc:graphicFrameChg chg="modGraphic">
          <ac:chgData name="Sondre Ormset" userId="07c0a4e8-126d-4e36-aab3-1bab6ecc4656" providerId="ADAL" clId="{FFC5DDBF-79FE-41D9-AA2E-D04EC3125BF1}" dt="2022-03-03T09:44:46.001" v="63" actId="20577"/>
          <ac:graphicFrameMkLst>
            <pc:docMk/>
            <pc:sldMk cId="2448503760" sldId="262"/>
            <ac:graphicFrameMk id="12" creationId="{00000000-0000-0000-0000-000000000000}"/>
          </ac:graphicFrameMkLst>
        </pc:graphicFrameChg>
      </pc:sldChg>
      <pc:sldChg chg="modSp mod">
        <pc:chgData name="Sondre Ormset" userId="07c0a4e8-126d-4e36-aab3-1bab6ecc4656" providerId="ADAL" clId="{FFC5DDBF-79FE-41D9-AA2E-D04EC3125BF1}" dt="2022-03-03T10:18:56.984" v="260"/>
        <pc:sldMkLst>
          <pc:docMk/>
          <pc:sldMk cId="2165075056" sldId="263"/>
        </pc:sldMkLst>
        <pc:spChg chg="mod">
          <ac:chgData name="Sondre Ormset" userId="07c0a4e8-126d-4e36-aab3-1bab6ecc4656" providerId="ADAL" clId="{FFC5DDBF-79FE-41D9-AA2E-D04EC3125BF1}" dt="2022-03-03T10:18:56.984" v="260"/>
          <ac:spMkLst>
            <pc:docMk/>
            <pc:sldMk cId="2165075056" sldId="263"/>
            <ac:spMk id="4" creationId="{00000000-0000-0000-0000-000000000000}"/>
          </ac:spMkLst>
        </pc:spChg>
      </pc:sldChg>
      <pc:sldChg chg="modSp mod">
        <pc:chgData name="Sondre Ormset" userId="07c0a4e8-126d-4e36-aab3-1bab6ecc4656" providerId="ADAL" clId="{FFC5DDBF-79FE-41D9-AA2E-D04EC3125BF1}" dt="2022-03-03T10:19:02.760" v="261"/>
        <pc:sldMkLst>
          <pc:docMk/>
          <pc:sldMk cId="3637249731" sldId="264"/>
        </pc:sldMkLst>
        <pc:spChg chg="mod">
          <ac:chgData name="Sondre Ormset" userId="07c0a4e8-126d-4e36-aab3-1bab6ecc4656" providerId="ADAL" clId="{FFC5DDBF-79FE-41D9-AA2E-D04EC3125BF1}" dt="2022-03-03T10:19:02.760" v="261"/>
          <ac:spMkLst>
            <pc:docMk/>
            <pc:sldMk cId="3637249731" sldId="264"/>
            <ac:spMk id="4" creationId="{00000000-0000-0000-0000-000000000000}"/>
          </ac:spMkLst>
        </pc:spChg>
      </pc:sldChg>
      <pc:sldChg chg="modSp mod">
        <pc:chgData name="Sondre Ormset" userId="07c0a4e8-126d-4e36-aab3-1bab6ecc4656" providerId="ADAL" clId="{FFC5DDBF-79FE-41D9-AA2E-D04EC3125BF1}" dt="2022-03-03T10:19:12.328" v="263"/>
        <pc:sldMkLst>
          <pc:docMk/>
          <pc:sldMk cId="3902649439" sldId="265"/>
        </pc:sldMkLst>
        <pc:spChg chg="mod">
          <ac:chgData name="Sondre Ormset" userId="07c0a4e8-126d-4e36-aab3-1bab6ecc4656" providerId="ADAL" clId="{FFC5DDBF-79FE-41D9-AA2E-D04EC3125BF1}" dt="2022-03-03T09:49:36.635" v="103" actId="20577"/>
          <ac:spMkLst>
            <pc:docMk/>
            <pc:sldMk cId="3902649439" sldId="265"/>
            <ac:spMk id="3" creationId="{00000000-0000-0000-0000-000000000000}"/>
          </ac:spMkLst>
        </pc:spChg>
        <pc:spChg chg="mod">
          <ac:chgData name="Sondre Ormset" userId="07c0a4e8-126d-4e36-aab3-1bab6ecc4656" providerId="ADAL" clId="{FFC5DDBF-79FE-41D9-AA2E-D04EC3125BF1}" dt="2022-03-03T10:19:12.328" v="263"/>
          <ac:spMkLst>
            <pc:docMk/>
            <pc:sldMk cId="3902649439" sldId="265"/>
            <ac:spMk id="4" creationId="{00000000-0000-0000-0000-000000000000}"/>
          </ac:spMkLst>
        </pc:spChg>
      </pc:sldChg>
      <pc:sldChg chg="modSp mod">
        <pc:chgData name="Sondre Ormset" userId="07c0a4e8-126d-4e36-aab3-1bab6ecc4656" providerId="ADAL" clId="{FFC5DDBF-79FE-41D9-AA2E-D04EC3125BF1}" dt="2022-03-03T10:19:18.563" v="264"/>
        <pc:sldMkLst>
          <pc:docMk/>
          <pc:sldMk cId="3861436424" sldId="266"/>
        </pc:sldMkLst>
        <pc:spChg chg="mod">
          <ac:chgData name="Sondre Ormset" userId="07c0a4e8-126d-4e36-aab3-1bab6ecc4656" providerId="ADAL" clId="{FFC5DDBF-79FE-41D9-AA2E-D04EC3125BF1}" dt="2022-03-03T10:19:18.563" v="264"/>
          <ac:spMkLst>
            <pc:docMk/>
            <pc:sldMk cId="3861436424" sldId="266"/>
            <ac:spMk id="4" creationId="{00000000-0000-0000-0000-000000000000}"/>
          </ac:spMkLst>
        </pc:spChg>
      </pc:sldChg>
      <pc:sldChg chg="modSp mod">
        <pc:chgData name="Sondre Ormset" userId="07c0a4e8-126d-4e36-aab3-1bab6ecc4656" providerId="ADAL" clId="{FFC5DDBF-79FE-41D9-AA2E-D04EC3125BF1}" dt="2022-03-03T10:19:23.154" v="265"/>
        <pc:sldMkLst>
          <pc:docMk/>
          <pc:sldMk cId="2413457387" sldId="267"/>
        </pc:sldMkLst>
        <pc:spChg chg="mod">
          <ac:chgData name="Sondre Ormset" userId="07c0a4e8-126d-4e36-aab3-1bab6ecc4656" providerId="ADAL" clId="{FFC5DDBF-79FE-41D9-AA2E-D04EC3125BF1}" dt="2022-03-03T09:51:05.199" v="114" actId="20577"/>
          <ac:spMkLst>
            <pc:docMk/>
            <pc:sldMk cId="2413457387" sldId="267"/>
            <ac:spMk id="3" creationId="{00000000-0000-0000-0000-000000000000}"/>
          </ac:spMkLst>
        </pc:spChg>
        <pc:spChg chg="mod">
          <ac:chgData name="Sondre Ormset" userId="07c0a4e8-126d-4e36-aab3-1bab6ecc4656" providerId="ADAL" clId="{FFC5DDBF-79FE-41D9-AA2E-D04EC3125BF1}" dt="2022-03-03T10:19:23.154" v="265"/>
          <ac:spMkLst>
            <pc:docMk/>
            <pc:sldMk cId="2413457387" sldId="267"/>
            <ac:spMk id="4" creationId="{00000000-0000-0000-0000-000000000000}"/>
          </ac:spMkLst>
        </pc:spChg>
      </pc:sldChg>
      <pc:sldChg chg="modSp mod">
        <pc:chgData name="Sondre Ormset" userId="07c0a4e8-126d-4e36-aab3-1bab6ecc4656" providerId="ADAL" clId="{FFC5DDBF-79FE-41D9-AA2E-D04EC3125BF1}" dt="2022-03-03T10:19:31.207" v="266"/>
        <pc:sldMkLst>
          <pc:docMk/>
          <pc:sldMk cId="3138463690" sldId="268"/>
        </pc:sldMkLst>
        <pc:spChg chg="mod">
          <ac:chgData name="Sondre Ormset" userId="07c0a4e8-126d-4e36-aab3-1bab6ecc4656" providerId="ADAL" clId="{FFC5DDBF-79FE-41D9-AA2E-D04EC3125BF1}" dt="2022-03-03T10:19:31.207" v="266"/>
          <ac:spMkLst>
            <pc:docMk/>
            <pc:sldMk cId="3138463690" sldId="268"/>
            <ac:spMk id="4" creationId="{00000000-0000-0000-0000-000000000000}"/>
          </ac:spMkLst>
        </pc:spChg>
      </pc:sldChg>
      <pc:sldChg chg="modSp mod">
        <pc:chgData name="Sondre Ormset" userId="07c0a4e8-126d-4e36-aab3-1bab6ecc4656" providerId="ADAL" clId="{FFC5DDBF-79FE-41D9-AA2E-D04EC3125BF1}" dt="2022-03-03T10:19:50.082" v="268"/>
        <pc:sldMkLst>
          <pc:docMk/>
          <pc:sldMk cId="4035828455" sldId="269"/>
        </pc:sldMkLst>
        <pc:spChg chg="mod">
          <ac:chgData name="Sondre Ormset" userId="07c0a4e8-126d-4e36-aab3-1bab6ecc4656" providerId="ADAL" clId="{FFC5DDBF-79FE-41D9-AA2E-D04EC3125BF1}" dt="2022-03-03T10:19:50.082" v="268"/>
          <ac:spMkLst>
            <pc:docMk/>
            <pc:sldMk cId="4035828455" sldId="269"/>
            <ac:spMk id="4" creationId="{00000000-0000-0000-0000-000000000000}"/>
          </ac:spMkLst>
        </pc:spChg>
      </pc:sldChg>
      <pc:sldChg chg="modSp mod">
        <pc:chgData name="Sondre Ormset" userId="07c0a4e8-126d-4e36-aab3-1bab6ecc4656" providerId="ADAL" clId="{FFC5DDBF-79FE-41D9-AA2E-D04EC3125BF1}" dt="2022-03-03T10:19:07.618" v="262"/>
        <pc:sldMkLst>
          <pc:docMk/>
          <pc:sldMk cId="2147033015" sldId="270"/>
        </pc:sldMkLst>
        <pc:spChg chg="mod">
          <ac:chgData name="Sondre Ormset" userId="07c0a4e8-126d-4e36-aab3-1bab6ecc4656" providerId="ADAL" clId="{FFC5DDBF-79FE-41D9-AA2E-D04EC3125BF1}" dt="2022-03-03T10:19:07.618" v="262"/>
          <ac:spMkLst>
            <pc:docMk/>
            <pc:sldMk cId="2147033015" sldId="270"/>
            <ac:spMk id="4" creationId="{00000000-0000-0000-0000-000000000000}"/>
          </ac:spMkLst>
        </pc:spChg>
      </pc:sldChg>
      <pc:sldChg chg="modSp mod">
        <pc:chgData name="Sondre Ormset" userId="07c0a4e8-126d-4e36-aab3-1bab6ecc4656" providerId="ADAL" clId="{FFC5DDBF-79FE-41D9-AA2E-D04EC3125BF1}" dt="2022-03-03T10:20:10.969" v="271"/>
        <pc:sldMkLst>
          <pc:docMk/>
          <pc:sldMk cId="2456809490" sldId="271"/>
        </pc:sldMkLst>
        <pc:spChg chg="mod">
          <ac:chgData name="Sondre Ormset" userId="07c0a4e8-126d-4e36-aab3-1bab6ecc4656" providerId="ADAL" clId="{FFC5DDBF-79FE-41D9-AA2E-D04EC3125BF1}" dt="2022-03-03T09:56:22.895" v="201" actId="20577"/>
          <ac:spMkLst>
            <pc:docMk/>
            <pc:sldMk cId="2456809490" sldId="271"/>
            <ac:spMk id="3" creationId="{00000000-0000-0000-0000-000000000000}"/>
          </ac:spMkLst>
        </pc:spChg>
        <pc:spChg chg="mod">
          <ac:chgData name="Sondre Ormset" userId="07c0a4e8-126d-4e36-aab3-1bab6ecc4656" providerId="ADAL" clId="{FFC5DDBF-79FE-41D9-AA2E-D04EC3125BF1}" dt="2022-03-03T10:20:10.969" v="271"/>
          <ac:spMkLst>
            <pc:docMk/>
            <pc:sldMk cId="2456809490" sldId="271"/>
            <ac:spMk id="4" creationId="{00000000-0000-0000-0000-000000000000}"/>
          </ac:spMkLst>
        </pc:spChg>
        <pc:spChg chg="mod">
          <ac:chgData name="Sondre Ormset" userId="07c0a4e8-126d-4e36-aab3-1bab6ecc4656" providerId="ADAL" clId="{FFC5DDBF-79FE-41D9-AA2E-D04EC3125BF1}" dt="2022-03-03T09:56:02.793" v="198" actId="20577"/>
          <ac:spMkLst>
            <pc:docMk/>
            <pc:sldMk cId="2456809490" sldId="271"/>
            <ac:spMk id="11" creationId="{00000000-0000-0000-0000-000000000000}"/>
          </ac:spMkLst>
        </pc:spChg>
      </pc:sldChg>
      <pc:sldChg chg="modSp mod">
        <pc:chgData name="Sondre Ormset" userId="07c0a4e8-126d-4e36-aab3-1bab6ecc4656" providerId="ADAL" clId="{FFC5DDBF-79FE-41D9-AA2E-D04EC3125BF1}" dt="2022-03-03T10:19:41.947" v="267"/>
        <pc:sldMkLst>
          <pc:docMk/>
          <pc:sldMk cId="2610396626" sldId="272"/>
        </pc:sldMkLst>
        <pc:spChg chg="mod">
          <ac:chgData name="Sondre Ormset" userId="07c0a4e8-126d-4e36-aab3-1bab6ecc4656" providerId="ADAL" clId="{FFC5DDBF-79FE-41D9-AA2E-D04EC3125BF1}" dt="2022-03-03T09:55:02.455" v="165" actId="20577"/>
          <ac:spMkLst>
            <pc:docMk/>
            <pc:sldMk cId="2610396626" sldId="272"/>
            <ac:spMk id="3" creationId="{00000000-0000-0000-0000-000000000000}"/>
          </ac:spMkLst>
        </pc:spChg>
        <pc:spChg chg="mod">
          <ac:chgData name="Sondre Ormset" userId="07c0a4e8-126d-4e36-aab3-1bab6ecc4656" providerId="ADAL" clId="{FFC5DDBF-79FE-41D9-AA2E-D04EC3125BF1}" dt="2022-03-03T10:19:41.947" v="267"/>
          <ac:spMkLst>
            <pc:docMk/>
            <pc:sldMk cId="2610396626" sldId="272"/>
            <ac:spMk id="4" creationId="{00000000-0000-0000-0000-000000000000}"/>
          </ac:spMkLst>
        </pc:spChg>
      </pc:sldChg>
      <pc:sldChg chg="modSp mod">
        <pc:chgData name="Sondre Ormset" userId="07c0a4e8-126d-4e36-aab3-1bab6ecc4656" providerId="ADAL" clId="{FFC5DDBF-79FE-41D9-AA2E-D04EC3125BF1}" dt="2022-03-03T10:20:18.600" v="272"/>
        <pc:sldMkLst>
          <pc:docMk/>
          <pc:sldMk cId="1352097860" sldId="273"/>
        </pc:sldMkLst>
        <pc:spChg chg="mod">
          <ac:chgData name="Sondre Ormset" userId="07c0a4e8-126d-4e36-aab3-1bab6ecc4656" providerId="ADAL" clId="{FFC5DDBF-79FE-41D9-AA2E-D04EC3125BF1}" dt="2022-03-03T09:58:31.100" v="203" actId="20577"/>
          <ac:spMkLst>
            <pc:docMk/>
            <pc:sldMk cId="1352097860" sldId="273"/>
            <ac:spMk id="3" creationId="{00000000-0000-0000-0000-000000000000}"/>
          </ac:spMkLst>
        </pc:spChg>
        <pc:spChg chg="mod">
          <ac:chgData name="Sondre Ormset" userId="07c0a4e8-126d-4e36-aab3-1bab6ecc4656" providerId="ADAL" clId="{FFC5DDBF-79FE-41D9-AA2E-D04EC3125BF1}" dt="2022-03-03T10:20:18.600" v="272"/>
          <ac:spMkLst>
            <pc:docMk/>
            <pc:sldMk cId="1352097860" sldId="273"/>
            <ac:spMk id="4" creationId="{00000000-0000-0000-0000-000000000000}"/>
          </ac:spMkLst>
        </pc:spChg>
      </pc:sldChg>
      <pc:sldChg chg="modSp mod">
        <pc:chgData name="Sondre Ormset" userId="07c0a4e8-126d-4e36-aab3-1bab6ecc4656" providerId="ADAL" clId="{FFC5DDBF-79FE-41D9-AA2E-D04EC3125BF1}" dt="2022-03-03T11:24:28.109" v="1048" actId="2711"/>
        <pc:sldMkLst>
          <pc:docMk/>
          <pc:sldMk cId="3456539579" sldId="274"/>
        </pc:sldMkLst>
        <pc:spChg chg="mod">
          <ac:chgData name="Sondre Ormset" userId="07c0a4e8-126d-4e36-aab3-1bab6ecc4656" providerId="ADAL" clId="{FFC5DDBF-79FE-41D9-AA2E-D04EC3125BF1}" dt="2022-03-03T10:20:35.264" v="275"/>
          <ac:spMkLst>
            <pc:docMk/>
            <pc:sldMk cId="3456539579" sldId="274"/>
            <ac:spMk id="4" creationId="{00000000-0000-0000-0000-000000000000}"/>
          </ac:spMkLst>
        </pc:spChg>
        <pc:spChg chg="mod">
          <ac:chgData name="Sondre Ormset" userId="07c0a4e8-126d-4e36-aab3-1bab6ecc4656" providerId="ADAL" clId="{FFC5DDBF-79FE-41D9-AA2E-D04EC3125BF1}" dt="2022-03-03T11:01:27.279" v="1036" actId="20577"/>
          <ac:spMkLst>
            <pc:docMk/>
            <pc:sldMk cId="3456539579" sldId="274"/>
            <ac:spMk id="11" creationId="{00000000-0000-0000-0000-000000000000}"/>
          </ac:spMkLst>
        </pc:spChg>
        <pc:spChg chg="mod">
          <ac:chgData name="Sondre Ormset" userId="07c0a4e8-126d-4e36-aab3-1bab6ecc4656" providerId="ADAL" clId="{FFC5DDBF-79FE-41D9-AA2E-D04EC3125BF1}" dt="2022-03-03T11:01:34.325" v="1037" actId="20577"/>
          <ac:spMkLst>
            <pc:docMk/>
            <pc:sldMk cId="3456539579" sldId="274"/>
            <ac:spMk id="13" creationId="{00000000-0000-0000-0000-000000000000}"/>
          </ac:spMkLst>
        </pc:spChg>
        <pc:graphicFrameChg chg="modGraphic">
          <ac:chgData name="Sondre Ormset" userId="07c0a4e8-126d-4e36-aab3-1bab6ecc4656" providerId="ADAL" clId="{FFC5DDBF-79FE-41D9-AA2E-D04EC3125BF1}" dt="2022-03-03T11:24:28.109" v="1048" actId="2711"/>
          <ac:graphicFrameMkLst>
            <pc:docMk/>
            <pc:sldMk cId="3456539579" sldId="274"/>
            <ac:graphicFrameMk id="12" creationId="{00000000-0000-0000-0000-000000000000}"/>
          </ac:graphicFrameMkLst>
        </pc:graphicFrameChg>
      </pc:sldChg>
      <pc:sldChg chg="modSp mod">
        <pc:chgData name="Sondre Ormset" userId="07c0a4e8-126d-4e36-aab3-1bab6ecc4656" providerId="ADAL" clId="{FFC5DDBF-79FE-41D9-AA2E-D04EC3125BF1}" dt="2022-03-03T10:20:47.798" v="282"/>
        <pc:sldMkLst>
          <pc:docMk/>
          <pc:sldMk cId="511614313" sldId="275"/>
        </pc:sldMkLst>
        <pc:spChg chg="mod">
          <ac:chgData name="Sondre Ormset" userId="07c0a4e8-126d-4e36-aab3-1bab6ecc4656" providerId="ADAL" clId="{FFC5DDBF-79FE-41D9-AA2E-D04EC3125BF1}" dt="2022-03-03T10:02:32.337" v="241" actId="20577"/>
          <ac:spMkLst>
            <pc:docMk/>
            <pc:sldMk cId="511614313" sldId="275"/>
            <ac:spMk id="3" creationId="{00000000-0000-0000-0000-000000000000}"/>
          </ac:spMkLst>
        </pc:spChg>
        <pc:spChg chg="mod">
          <ac:chgData name="Sondre Ormset" userId="07c0a4e8-126d-4e36-aab3-1bab6ecc4656" providerId="ADAL" clId="{FFC5DDBF-79FE-41D9-AA2E-D04EC3125BF1}" dt="2022-03-03T10:20:47.798" v="282"/>
          <ac:spMkLst>
            <pc:docMk/>
            <pc:sldMk cId="511614313" sldId="275"/>
            <ac:spMk id="4" creationId="{00000000-0000-0000-0000-000000000000}"/>
          </ac:spMkLst>
        </pc:spChg>
      </pc:sldChg>
      <pc:sldChg chg="modSp mod">
        <pc:chgData name="Sondre Ormset" userId="07c0a4e8-126d-4e36-aab3-1bab6ecc4656" providerId="ADAL" clId="{FFC5DDBF-79FE-41D9-AA2E-D04EC3125BF1}" dt="2022-03-03T10:20:27.396" v="274"/>
        <pc:sldMkLst>
          <pc:docMk/>
          <pc:sldMk cId="38634984" sldId="276"/>
        </pc:sldMkLst>
        <pc:spChg chg="mod">
          <ac:chgData name="Sondre Ormset" userId="07c0a4e8-126d-4e36-aab3-1bab6ecc4656" providerId="ADAL" clId="{FFC5DDBF-79FE-41D9-AA2E-D04EC3125BF1}" dt="2022-03-03T10:00:38.751" v="230" actId="20577"/>
          <ac:spMkLst>
            <pc:docMk/>
            <pc:sldMk cId="38634984" sldId="276"/>
            <ac:spMk id="3" creationId="{00000000-0000-0000-0000-000000000000}"/>
          </ac:spMkLst>
        </pc:spChg>
        <pc:spChg chg="mod">
          <ac:chgData name="Sondre Ormset" userId="07c0a4e8-126d-4e36-aab3-1bab6ecc4656" providerId="ADAL" clId="{FFC5DDBF-79FE-41D9-AA2E-D04EC3125BF1}" dt="2022-03-03T10:20:27.396" v="274"/>
          <ac:spMkLst>
            <pc:docMk/>
            <pc:sldMk cId="38634984" sldId="276"/>
            <ac:spMk id="4" creationId="{00000000-0000-0000-0000-000000000000}"/>
          </ac:spMkLst>
        </pc:spChg>
      </pc:sldChg>
      <pc:sldChg chg="modSp mod">
        <pc:chgData name="Sondre Ormset" userId="07c0a4e8-126d-4e36-aab3-1bab6ecc4656" providerId="ADAL" clId="{FFC5DDBF-79FE-41D9-AA2E-D04EC3125BF1}" dt="2022-03-03T10:20:23.156" v="273"/>
        <pc:sldMkLst>
          <pc:docMk/>
          <pc:sldMk cId="2532257918" sldId="277"/>
        </pc:sldMkLst>
        <pc:spChg chg="mod">
          <ac:chgData name="Sondre Ormset" userId="07c0a4e8-126d-4e36-aab3-1bab6ecc4656" providerId="ADAL" clId="{FFC5DDBF-79FE-41D9-AA2E-D04EC3125BF1}" dt="2022-03-03T09:59:39.589" v="208" actId="20577"/>
          <ac:spMkLst>
            <pc:docMk/>
            <pc:sldMk cId="2532257918" sldId="277"/>
            <ac:spMk id="3" creationId="{00000000-0000-0000-0000-000000000000}"/>
          </ac:spMkLst>
        </pc:spChg>
        <pc:spChg chg="mod">
          <ac:chgData name="Sondre Ormset" userId="07c0a4e8-126d-4e36-aab3-1bab6ecc4656" providerId="ADAL" clId="{FFC5DDBF-79FE-41D9-AA2E-D04EC3125BF1}" dt="2022-03-03T10:20:23.156" v="273"/>
          <ac:spMkLst>
            <pc:docMk/>
            <pc:sldMk cId="2532257918" sldId="277"/>
            <ac:spMk id="4" creationId="{00000000-0000-0000-0000-000000000000}"/>
          </ac:spMkLst>
        </pc:spChg>
      </pc:sldChg>
      <pc:sldChg chg="modSp mod">
        <pc:chgData name="Sondre Ormset" userId="07c0a4e8-126d-4e36-aab3-1bab6ecc4656" providerId="ADAL" clId="{FFC5DDBF-79FE-41D9-AA2E-D04EC3125BF1}" dt="2022-03-03T10:18:48.344" v="259"/>
        <pc:sldMkLst>
          <pc:docMk/>
          <pc:sldMk cId="2928667711" sldId="278"/>
        </pc:sldMkLst>
        <pc:spChg chg="mod">
          <ac:chgData name="Sondre Ormset" userId="07c0a4e8-126d-4e36-aab3-1bab6ecc4656" providerId="ADAL" clId="{FFC5DDBF-79FE-41D9-AA2E-D04EC3125BF1}" dt="2022-03-03T09:46:23.490" v="95" actId="20577"/>
          <ac:spMkLst>
            <pc:docMk/>
            <pc:sldMk cId="2928667711" sldId="278"/>
            <ac:spMk id="3" creationId="{00000000-0000-0000-0000-000000000000}"/>
          </ac:spMkLst>
        </pc:spChg>
        <pc:spChg chg="mod">
          <ac:chgData name="Sondre Ormset" userId="07c0a4e8-126d-4e36-aab3-1bab6ecc4656" providerId="ADAL" clId="{FFC5DDBF-79FE-41D9-AA2E-D04EC3125BF1}" dt="2022-03-03T10:18:48.344" v="259"/>
          <ac:spMkLst>
            <pc:docMk/>
            <pc:sldMk cId="2928667711" sldId="278"/>
            <ac:spMk id="4" creationId="{00000000-0000-0000-0000-000000000000}"/>
          </ac:spMkLst>
        </pc:spChg>
      </pc:sldChg>
      <pc:sldChg chg="modSp mod">
        <pc:chgData name="Sondre Ormset" userId="07c0a4e8-126d-4e36-aab3-1bab6ecc4656" providerId="ADAL" clId="{FFC5DDBF-79FE-41D9-AA2E-D04EC3125BF1}" dt="2022-03-03T10:20:51.513" v="283"/>
        <pc:sldMkLst>
          <pc:docMk/>
          <pc:sldMk cId="1860206560" sldId="279"/>
        </pc:sldMkLst>
        <pc:spChg chg="mod">
          <ac:chgData name="Sondre Ormset" userId="07c0a4e8-126d-4e36-aab3-1bab6ecc4656" providerId="ADAL" clId="{FFC5DDBF-79FE-41D9-AA2E-D04EC3125BF1}" dt="2022-03-03T10:20:51.513" v="283"/>
          <ac:spMkLst>
            <pc:docMk/>
            <pc:sldMk cId="1860206560" sldId="279"/>
            <ac:spMk id="4" creationId="{00000000-0000-0000-0000-000000000000}"/>
          </ac:spMkLst>
        </pc:spChg>
      </pc:sldChg>
      <pc:sldChg chg="modSp mod">
        <pc:chgData name="Sondre Ormset" userId="07c0a4e8-126d-4e36-aab3-1bab6ecc4656" providerId="ADAL" clId="{FFC5DDBF-79FE-41D9-AA2E-D04EC3125BF1}" dt="2022-03-03T10:20:59.150" v="284"/>
        <pc:sldMkLst>
          <pc:docMk/>
          <pc:sldMk cId="19402082" sldId="280"/>
        </pc:sldMkLst>
        <pc:spChg chg="mod">
          <ac:chgData name="Sondre Ormset" userId="07c0a4e8-126d-4e36-aab3-1bab6ecc4656" providerId="ADAL" clId="{FFC5DDBF-79FE-41D9-AA2E-D04EC3125BF1}" dt="2022-03-03T10:20:59.150" v="284"/>
          <ac:spMkLst>
            <pc:docMk/>
            <pc:sldMk cId="19402082" sldId="280"/>
            <ac:spMk id="4" creationId="{00000000-0000-0000-0000-000000000000}"/>
          </ac:spMkLst>
        </pc:spChg>
      </pc:sldChg>
      <pc:sldChg chg="modSp mod">
        <pc:chgData name="Sondre Ormset" userId="07c0a4e8-126d-4e36-aab3-1bab6ecc4656" providerId="ADAL" clId="{FFC5DDBF-79FE-41D9-AA2E-D04EC3125BF1}" dt="2022-03-03T10:21:03.473" v="285"/>
        <pc:sldMkLst>
          <pc:docMk/>
          <pc:sldMk cId="3852985709" sldId="281"/>
        </pc:sldMkLst>
        <pc:spChg chg="mod">
          <ac:chgData name="Sondre Ormset" userId="07c0a4e8-126d-4e36-aab3-1bab6ecc4656" providerId="ADAL" clId="{FFC5DDBF-79FE-41D9-AA2E-D04EC3125BF1}" dt="2022-03-03T10:21:03.473" v="285"/>
          <ac:spMkLst>
            <pc:docMk/>
            <pc:sldMk cId="3852985709" sldId="281"/>
            <ac:spMk id="4" creationId="{00000000-0000-0000-0000-000000000000}"/>
          </ac:spMkLst>
        </pc:spChg>
      </pc:sldChg>
      <pc:sldChg chg="modSp mod">
        <pc:chgData name="Sondre Ormset" userId="07c0a4e8-126d-4e36-aab3-1bab6ecc4656" providerId="ADAL" clId="{FFC5DDBF-79FE-41D9-AA2E-D04EC3125BF1}" dt="2022-03-03T10:21:08.026" v="286"/>
        <pc:sldMkLst>
          <pc:docMk/>
          <pc:sldMk cId="1716345652" sldId="282"/>
        </pc:sldMkLst>
        <pc:spChg chg="mod">
          <ac:chgData name="Sondre Ormset" userId="07c0a4e8-126d-4e36-aab3-1bab6ecc4656" providerId="ADAL" clId="{FFC5DDBF-79FE-41D9-AA2E-D04EC3125BF1}" dt="2022-03-03T10:21:08.026" v="286"/>
          <ac:spMkLst>
            <pc:docMk/>
            <pc:sldMk cId="1716345652" sldId="282"/>
            <ac:spMk id="4" creationId="{00000000-0000-0000-0000-000000000000}"/>
          </ac:spMkLst>
        </pc:spChg>
      </pc:sldChg>
      <pc:sldChg chg="addSp delSp modSp mod">
        <pc:chgData name="Sondre Ormset" userId="07c0a4e8-126d-4e36-aab3-1bab6ecc4656" providerId="ADAL" clId="{FFC5DDBF-79FE-41D9-AA2E-D04EC3125BF1}" dt="2022-03-03T10:38:51.358" v="1035" actId="20577"/>
        <pc:sldMkLst>
          <pc:docMk/>
          <pc:sldMk cId="2438856278" sldId="283"/>
        </pc:sldMkLst>
        <pc:spChg chg="mod">
          <ac:chgData name="Sondre Ormset" userId="07c0a4e8-126d-4e36-aab3-1bab6ecc4656" providerId="ADAL" clId="{FFC5DDBF-79FE-41D9-AA2E-D04EC3125BF1}" dt="2022-03-03T10:21:13.285" v="287"/>
          <ac:spMkLst>
            <pc:docMk/>
            <pc:sldMk cId="2438856278" sldId="283"/>
            <ac:spMk id="4" creationId="{00000000-0000-0000-0000-000000000000}"/>
          </ac:spMkLst>
        </pc:spChg>
        <pc:graphicFrameChg chg="add mod modGraphic">
          <ac:chgData name="Sondre Ormset" userId="07c0a4e8-126d-4e36-aab3-1bab6ecc4656" providerId="ADAL" clId="{FFC5DDBF-79FE-41D9-AA2E-D04EC3125BF1}" dt="2022-03-03T10:38:51.358" v="1035" actId="20577"/>
          <ac:graphicFrameMkLst>
            <pc:docMk/>
            <pc:sldMk cId="2438856278" sldId="283"/>
            <ac:graphicFrameMk id="2" creationId="{71E09D4E-17E6-415B-B3AA-BF75772E8B55}"/>
          </ac:graphicFrameMkLst>
        </pc:graphicFrameChg>
        <pc:picChg chg="del mod">
          <ac:chgData name="Sondre Ormset" userId="07c0a4e8-126d-4e36-aab3-1bab6ecc4656" providerId="ADAL" clId="{FFC5DDBF-79FE-41D9-AA2E-D04EC3125BF1}" dt="2022-03-03T10:38:01.720" v="1024" actId="478"/>
          <ac:picMkLst>
            <pc:docMk/>
            <pc:sldMk cId="2438856278" sldId="283"/>
            <ac:picMk id="7" creationId="{039CFC29-A1BC-4E66-A281-F313E93F3CAA}"/>
          </ac:picMkLst>
        </pc:picChg>
      </pc:sldChg>
      <pc:sldChg chg="modSp mod">
        <pc:chgData name="Sondre Ormset" userId="07c0a4e8-126d-4e36-aab3-1bab6ecc4656" providerId="ADAL" clId="{FFC5DDBF-79FE-41D9-AA2E-D04EC3125BF1}" dt="2022-03-03T10:21:17.197" v="288"/>
        <pc:sldMkLst>
          <pc:docMk/>
          <pc:sldMk cId="2566140988" sldId="284"/>
        </pc:sldMkLst>
        <pc:spChg chg="mod">
          <ac:chgData name="Sondre Ormset" userId="07c0a4e8-126d-4e36-aab3-1bab6ecc4656" providerId="ADAL" clId="{FFC5DDBF-79FE-41D9-AA2E-D04EC3125BF1}" dt="2022-03-03T10:21:17.197" v="288"/>
          <ac:spMkLst>
            <pc:docMk/>
            <pc:sldMk cId="2566140988" sldId="284"/>
            <ac:spMk id="4" creationId="{00000000-0000-0000-0000-000000000000}"/>
          </ac:spMkLst>
        </pc:spChg>
      </pc:sldChg>
      <pc:sldChg chg="modSp mod">
        <pc:chgData name="Sondre Ormset" userId="07c0a4e8-126d-4e36-aab3-1bab6ecc4656" providerId="ADAL" clId="{FFC5DDBF-79FE-41D9-AA2E-D04EC3125BF1}" dt="2022-03-03T10:20:43.706" v="281"/>
        <pc:sldMkLst>
          <pc:docMk/>
          <pc:sldMk cId="3051205481" sldId="285"/>
        </pc:sldMkLst>
        <pc:spChg chg="mod">
          <ac:chgData name="Sondre Ormset" userId="07c0a4e8-126d-4e36-aab3-1bab6ecc4656" providerId="ADAL" clId="{FFC5DDBF-79FE-41D9-AA2E-D04EC3125BF1}" dt="2022-03-03T10:01:49.531" v="239" actId="20577"/>
          <ac:spMkLst>
            <pc:docMk/>
            <pc:sldMk cId="3051205481" sldId="285"/>
            <ac:spMk id="3" creationId="{00000000-0000-0000-0000-000000000000}"/>
          </ac:spMkLst>
        </pc:spChg>
        <pc:spChg chg="mod">
          <ac:chgData name="Sondre Ormset" userId="07c0a4e8-126d-4e36-aab3-1bab6ecc4656" providerId="ADAL" clId="{FFC5DDBF-79FE-41D9-AA2E-D04EC3125BF1}" dt="2022-03-03T10:20:43.706" v="281"/>
          <ac:spMkLst>
            <pc:docMk/>
            <pc:sldMk cId="3051205481" sldId="285"/>
            <ac:spMk id="4" creationId="{00000000-0000-0000-0000-000000000000}"/>
          </ac:spMkLst>
        </pc:spChg>
      </pc:sldChg>
    </pc:docChg>
  </pc:docChgLst>
  <pc:docChgLst>
    <pc:chgData name="Sondre Ormset" userId="07c0a4e8-126d-4e36-aab3-1bab6ecc4656" providerId="ADAL" clId="{F5537470-0900-49BF-A2C0-06B357841907}"/>
    <pc:docChg chg="modSld">
      <pc:chgData name="Sondre Ormset" userId="07c0a4e8-126d-4e36-aab3-1bab6ecc4656" providerId="ADAL" clId="{F5537470-0900-49BF-A2C0-06B357841907}" dt="2022-03-22T15:04:02.387" v="69" actId="20577"/>
      <pc:docMkLst>
        <pc:docMk/>
      </pc:docMkLst>
      <pc:sldChg chg="modSp mod">
        <pc:chgData name="Sondre Ormset" userId="07c0a4e8-126d-4e36-aab3-1bab6ecc4656" providerId="ADAL" clId="{F5537470-0900-49BF-A2C0-06B357841907}" dt="2022-03-22T15:04:02.387" v="69" actId="20577"/>
        <pc:sldMkLst>
          <pc:docMk/>
          <pc:sldMk cId="3688901779" sldId="256"/>
        </pc:sldMkLst>
        <pc:spChg chg="mod">
          <ac:chgData name="Sondre Ormset" userId="07c0a4e8-126d-4e36-aab3-1bab6ecc4656" providerId="ADAL" clId="{F5537470-0900-49BF-A2C0-06B357841907}" dt="2022-03-22T15:04:02.387" v="69" actId="20577"/>
          <ac:spMkLst>
            <pc:docMk/>
            <pc:sldMk cId="3688901779" sldId="256"/>
            <ac:spMk id="2" creationId="{00000000-0000-0000-0000-000000000000}"/>
          </ac:spMkLst>
        </pc:spChg>
      </pc:sldChg>
      <pc:sldChg chg="modSp mod">
        <pc:chgData name="Sondre Ormset" userId="07c0a4e8-126d-4e36-aab3-1bab6ecc4656" providerId="ADAL" clId="{F5537470-0900-49BF-A2C0-06B357841907}" dt="2022-03-22T14:56:32.270" v="65" actId="20577"/>
        <pc:sldMkLst>
          <pc:docMk/>
          <pc:sldMk cId="3138463690" sldId="268"/>
        </pc:sldMkLst>
        <pc:spChg chg="mod">
          <ac:chgData name="Sondre Ormset" userId="07c0a4e8-126d-4e36-aab3-1bab6ecc4656" providerId="ADAL" clId="{F5537470-0900-49BF-A2C0-06B357841907}" dt="2022-03-22T14:56:32.270" v="65" actId="20577"/>
          <ac:spMkLst>
            <pc:docMk/>
            <pc:sldMk cId="3138463690" sldId="268"/>
            <ac:spMk id="3" creationId="{00000000-0000-0000-0000-000000000000}"/>
          </ac:spMkLst>
        </pc:spChg>
      </pc:sldChg>
      <pc:sldChg chg="modSp mod">
        <pc:chgData name="Sondre Ormset" userId="07c0a4e8-126d-4e36-aab3-1bab6ecc4656" providerId="ADAL" clId="{F5537470-0900-49BF-A2C0-06B357841907}" dt="2022-03-22T14:57:09.195" v="67" actId="20577"/>
        <pc:sldMkLst>
          <pc:docMk/>
          <pc:sldMk cId="2438856278" sldId="283"/>
        </pc:sldMkLst>
        <pc:graphicFrameChg chg="modGraphic">
          <ac:chgData name="Sondre Ormset" userId="07c0a4e8-126d-4e36-aab3-1bab6ecc4656" providerId="ADAL" clId="{F5537470-0900-49BF-A2C0-06B357841907}" dt="2022-03-22T14:57:09.195" v="67" actId="20577"/>
          <ac:graphicFrameMkLst>
            <pc:docMk/>
            <pc:sldMk cId="2438856278" sldId="283"/>
            <ac:graphicFrameMk id="2" creationId="{71E09D4E-17E6-415B-B3AA-BF75772E8B55}"/>
          </ac:graphicFrameMkLst>
        </pc:graphicFrameChg>
      </pc:sldChg>
    </pc:docChg>
  </pc:docChgLst>
  <pc:docChgLst>
    <pc:chgData name="Sondre Ormset" userId="07c0a4e8-126d-4e36-aab3-1bab6ecc4656" providerId="ADAL" clId="{9F8A63B0-8878-433A-B241-9E869C9EAA8C}"/>
    <pc:docChg chg="modSld">
      <pc:chgData name="Sondre Ormset" userId="07c0a4e8-126d-4e36-aab3-1bab6ecc4656" providerId="ADAL" clId="{9F8A63B0-8878-433A-B241-9E869C9EAA8C}" dt="2022-04-21T07:14:46.530" v="0" actId="20577"/>
      <pc:docMkLst>
        <pc:docMk/>
      </pc:docMkLst>
      <pc:sldChg chg="modSp mod">
        <pc:chgData name="Sondre Ormset" userId="07c0a4e8-126d-4e36-aab3-1bab6ecc4656" providerId="ADAL" clId="{9F8A63B0-8878-433A-B241-9E869C9EAA8C}" dt="2022-04-21T07:14:46.530" v="0" actId="20577"/>
        <pc:sldMkLst>
          <pc:docMk/>
          <pc:sldMk cId="2438856278" sldId="283"/>
        </pc:sldMkLst>
        <pc:graphicFrameChg chg="modGraphic">
          <ac:chgData name="Sondre Ormset" userId="07c0a4e8-126d-4e36-aab3-1bab6ecc4656" providerId="ADAL" clId="{9F8A63B0-8878-433A-B241-9E869C9EAA8C}" dt="2022-04-21T07:14:46.530" v="0" actId="20577"/>
          <ac:graphicFrameMkLst>
            <pc:docMk/>
            <pc:sldMk cId="2438856278" sldId="283"/>
            <ac:graphicFrameMk id="2" creationId="{71E09D4E-17E6-415B-B3AA-BF75772E8B55}"/>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nb-NO"/>
          </a:p>
        </p:txBody>
      </p:sp>
      <p:sp>
        <p:nvSpPr>
          <p:cNvPr id="3" name="Plassholder for dato 2"/>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C01CED57-7113-4A05-A137-3F0CED70B4A6}" type="datetimeFigureOut">
              <a:rPr lang="nb-NO" smtClean="0"/>
              <a:t>21.04.2022</a:t>
            </a:fld>
            <a:endParaRPr lang="nb-NO"/>
          </a:p>
        </p:txBody>
      </p:sp>
      <p:sp>
        <p:nvSpPr>
          <p:cNvPr id="4" name="Plassholder for bunntekst 3"/>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nb-NO"/>
          </a:p>
        </p:txBody>
      </p:sp>
      <p:sp>
        <p:nvSpPr>
          <p:cNvPr id="5" name="Plassholder for lysbildenummer 4"/>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C3404F7D-B4B3-4BA5-BFF7-D8EC07EE4823}" type="slidenum">
              <a:rPr lang="nb-NO" smtClean="0"/>
              <a:t>‹#›</a:t>
            </a:fld>
            <a:endParaRPr lang="nb-NO"/>
          </a:p>
        </p:txBody>
      </p:sp>
    </p:spTree>
    <p:extLst>
      <p:ext uri="{BB962C8B-B14F-4D97-AF65-F5344CB8AC3E}">
        <p14:creationId xmlns:p14="http://schemas.microsoft.com/office/powerpoint/2010/main" val="264830334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nb-NO"/>
          </a:p>
        </p:txBody>
      </p:sp>
      <p:sp>
        <p:nvSpPr>
          <p:cNvPr id="3" name="Plassholder for dato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32202E37-928D-4C7C-B20D-CB78A21AD277}" type="datetimeFigureOut">
              <a:rPr lang="nb-NO" smtClean="0"/>
              <a:t>21.04.2022</a:t>
            </a:fld>
            <a:endParaRPr lang="nb-NO"/>
          </a:p>
        </p:txBody>
      </p:sp>
      <p:sp>
        <p:nvSpPr>
          <p:cNvPr id="4" name="Plassholder for lysbilde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nb-NO"/>
          </a:p>
        </p:txBody>
      </p:sp>
      <p:sp>
        <p:nvSpPr>
          <p:cNvPr id="5" name="Plassholder for notat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nb-NO"/>
          </a:p>
        </p:txBody>
      </p:sp>
      <p:sp>
        <p:nvSpPr>
          <p:cNvPr id="7" name="Plassholder for lysbildenumm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00DE1D06-D709-466C-B9E6-A706447649BF}" type="slidenum">
              <a:rPr lang="nb-NO" smtClean="0"/>
              <a:t>‹#›</a:t>
            </a:fld>
            <a:endParaRPr lang="nb-NO"/>
          </a:p>
        </p:txBody>
      </p:sp>
    </p:spTree>
    <p:extLst>
      <p:ext uri="{BB962C8B-B14F-4D97-AF65-F5344CB8AC3E}">
        <p14:creationId xmlns:p14="http://schemas.microsoft.com/office/powerpoint/2010/main" val="241964960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0DE1D06-D709-466C-B9E6-A706447649BF}" type="slidenum">
              <a:rPr lang="nb-NO" smtClean="0"/>
              <a:t>1</a:t>
            </a:fld>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3946760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00DE1D06-D709-466C-B9E6-A706447649BF}" type="slidenum">
              <a:rPr lang="nb-NO" smtClean="0"/>
              <a:t>10</a:t>
            </a:fld>
            <a:endParaRPr lang="nb-NO"/>
          </a:p>
        </p:txBody>
      </p:sp>
    </p:spTree>
    <p:extLst>
      <p:ext uri="{BB962C8B-B14F-4D97-AF65-F5344CB8AC3E}">
        <p14:creationId xmlns:p14="http://schemas.microsoft.com/office/powerpoint/2010/main" val="4013299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00DE1D06-D709-466C-B9E6-A706447649BF}" type="slidenum">
              <a:rPr lang="nb-NO" smtClean="0"/>
              <a:t>11</a:t>
            </a:fld>
            <a:endParaRPr lang="nb-NO"/>
          </a:p>
        </p:txBody>
      </p:sp>
    </p:spTree>
    <p:extLst>
      <p:ext uri="{BB962C8B-B14F-4D97-AF65-F5344CB8AC3E}">
        <p14:creationId xmlns:p14="http://schemas.microsoft.com/office/powerpoint/2010/main" val="2767295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00DE1D06-D709-466C-B9E6-A706447649BF}" type="slidenum">
              <a:rPr lang="nb-NO" smtClean="0"/>
              <a:t>12</a:t>
            </a:fld>
            <a:endParaRPr lang="nb-NO"/>
          </a:p>
        </p:txBody>
      </p:sp>
    </p:spTree>
    <p:extLst>
      <p:ext uri="{BB962C8B-B14F-4D97-AF65-F5344CB8AC3E}">
        <p14:creationId xmlns:p14="http://schemas.microsoft.com/office/powerpoint/2010/main" val="692480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00DE1D06-D709-466C-B9E6-A706447649BF}" type="slidenum">
              <a:rPr lang="nb-NO" smtClean="0"/>
              <a:t>13</a:t>
            </a:fld>
            <a:endParaRPr lang="nb-NO"/>
          </a:p>
        </p:txBody>
      </p:sp>
    </p:spTree>
    <p:extLst>
      <p:ext uri="{BB962C8B-B14F-4D97-AF65-F5344CB8AC3E}">
        <p14:creationId xmlns:p14="http://schemas.microsoft.com/office/powerpoint/2010/main" val="2023097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00DE1D06-D709-466C-B9E6-A706447649BF}" type="slidenum">
              <a:rPr lang="nb-NO" smtClean="0"/>
              <a:t>14</a:t>
            </a:fld>
            <a:endParaRPr lang="nb-NO"/>
          </a:p>
        </p:txBody>
      </p:sp>
    </p:spTree>
    <p:extLst>
      <p:ext uri="{BB962C8B-B14F-4D97-AF65-F5344CB8AC3E}">
        <p14:creationId xmlns:p14="http://schemas.microsoft.com/office/powerpoint/2010/main" val="2559930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00DE1D06-D709-466C-B9E6-A706447649BF}" type="slidenum">
              <a:rPr lang="nb-NO" smtClean="0"/>
              <a:t>15</a:t>
            </a:fld>
            <a:endParaRPr lang="nb-NO"/>
          </a:p>
        </p:txBody>
      </p:sp>
    </p:spTree>
    <p:extLst>
      <p:ext uri="{BB962C8B-B14F-4D97-AF65-F5344CB8AC3E}">
        <p14:creationId xmlns:p14="http://schemas.microsoft.com/office/powerpoint/2010/main" val="1661863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00DE1D06-D709-466C-B9E6-A706447649BF}" type="slidenum">
              <a:rPr lang="nb-NO" smtClean="0"/>
              <a:t>16</a:t>
            </a:fld>
            <a:endParaRPr lang="nb-NO"/>
          </a:p>
        </p:txBody>
      </p:sp>
    </p:spTree>
    <p:extLst>
      <p:ext uri="{BB962C8B-B14F-4D97-AF65-F5344CB8AC3E}">
        <p14:creationId xmlns:p14="http://schemas.microsoft.com/office/powerpoint/2010/main" val="902655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00DE1D06-D709-466C-B9E6-A706447649BF}" type="slidenum">
              <a:rPr lang="nb-NO" smtClean="0"/>
              <a:t>17</a:t>
            </a:fld>
            <a:endParaRPr lang="nb-NO"/>
          </a:p>
        </p:txBody>
      </p:sp>
    </p:spTree>
    <p:extLst>
      <p:ext uri="{BB962C8B-B14F-4D97-AF65-F5344CB8AC3E}">
        <p14:creationId xmlns:p14="http://schemas.microsoft.com/office/powerpoint/2010/main" val="3901491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00DE1D06-D709-466C-B9E6-A706447649BF}" type="slidenum">
              <a:rPr lang="nb-NO" smtClean="0"/>
              <a:t>18</a:t>
            </a:fld>
            <a:endParaRPr lang="nb-NO"/>
          </a:p>
        </p:txBody>
      </p:sp>
    </p:spTree>
    <p:extLst>
      <p:ext uri="{BB962C8B-B14F-4D97-AF65-F5344CB8AC3E}">
        <p14:creationId xmlns:p14="http://schemas.microsoft.com/office/powerpoint/2010/main" val="2334164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00DE1D06-D709-466C-B9E6-A706447649BF}" type="slidenum">
              <a:rPr lang="nb-NO" smtClean="0"/>
              <a:t>19</a:t>
            </a:fld>
            <a:endParaRPr lang="nb-NO"/>
          </a:p>
        </p:txBody>
      </p:sp>
    </p:spTree>
    <p:extLst>
      <p:ext uri="{BB962C8B-B14F-4D97-AF65-F5344CB8AC3E}">
        <p14:creationId xmlns:p14="http://schemas.microsoft.com/office/powerpoint/2010/main" val="1525850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00DE1D06-D709-466C-B9E6-A706447649BF}" type="slidenum">
              <a:rPr lang="nb-NO" smtClean="0"/>
              <a:t>2</a:t>
            </a:fld>
            <a:endParaRPr lang="nb-NO"/>
          </a:p>
        </p:txBody>
      </p:sp>
    </p:spTree>
    <p:extLst>
      <p:ext uri="{BB962C8B-B14F-4D97-AF65-F5344CB8AC3E}">
        <p14:creationId xmlns:p14="http://schemas.microsoft.com/office/powerpoint/2010/main" val="1989596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00DE1D06-D709-466C-B9E6-A706447649BF}" type="slidenum">
              <a:rPr lang="nb-NO" smtClean="0"/>
              <a:t>20</a:t>
            </a:fld>
            <a:endParaRPr lang="nb-NO"/>
          </a:p>
        </p:txBody>
      </p:sp>
    </p:spTree>
    <p:extLst>
      <p:ext uri="{BB962C8B-B14F-4D97-AF65-F5344CB8AC3E}">
        <p14:creationId xmlns:p14="http://schemas.microsoft.com/office/powerpoint/2010/main" val="2470025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00DE1D06-D709-466C-B9E6-A706447649BF}" type="slidenum">
              <a:rPr lang="nb-NO" smtClean="0"/>
              <a:t>21</a:t>
            </a:fld>
            <a:endParaRPr lang="nb-NO"/>
          </a:p>
        </p:txBody>
      </p:sp>
    </p:spTree>
    <p:extLst>
      <p:ext uri="{BB962C8B-B14F-4D97-AF65-F5344CB8AC3E}">
        <p14:creationId xmlns:p14="http://schemas.microsoft.com/office/powerpoint/2010/main" val="2569762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00DE1D06-D709-466C-B9E6-A706447649BF}" type="slidenum">
              <a:rPr lang="nb-NO" smtClean="0"/>
              <a:t>22</a:t>
            </a:fld>
            <a:endParaRPr lang="nb-NO"/>
          </a:p>
        </p:txBody>
      </p:sp>
    </p:spTree>
    <p:extLst>
      <p:ext uri="{BB962C8B-B14F-4D97-AF65-F5344CB8AC3E}">
        <p14:creationId xmlns:p14="http://schemas.microsoft.com/office/powerpoint/2010/main" val="2306561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00DE1D06-D709-466C-B9E6-A706447649BF}" type="slidenum">
              <a:rPr lang="nb-NO" smtClean="0"/>
              <a:t>23</a:t>
            </a:fld>
            <a:endParaRPr lang="nb-NO"/>
          </a:p>
        </p:txBody>
      </p:sp>
    </p:spTree>
    <p:extLst>
      <p:ext uri="{BB962C8B-B14F-4D97-AF65-F5344CB8AC3E}">
        <p14:creationId xmlns:p14="http://schemas.microsoft.com/office/powerpoint/2010/main" val="4187074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00DE1D06-D709-466C-B9E6-A706447649BF}" type="slidenum">
              <a:rPr lang="nb-NO" smtClean="0"/>
              <a:t>24</a:t>
            </a:fld>
            <a:endParaRPr lang="nb-NO"/>
          </a:p>
        </p:txBody>
      </p:sp>
    </p:spTree>
    <p:extLst>
      <p:ext uri="{BB962C8B-B14F-4D97-AF65-F5344CB8AC3E}">
        <p14:creationId xmlns:p14="http://schemas.microsoft.com/office/powerpoint/2010/main" val="3633795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00DE1D06-D709-466C-B9E6-A706447649BF}" type="slidenum">
              <a:rPr lang="nb-NO" smtClean="0"/>
              <a:t>25</a:t>
            </a:fld>
            <a:endParaRPr lang="nb-NO"/>
          </a:p>
        </p:txBody>
      </p:sp>
    </p:spTree>
    <p:extLst>
      <p:ext uri="{BB962C8B-B14F-4D97-AF65-F5344CB8AC3E}">
        <p14:creationId xmlns:p14="http://schemas.microsoft.com/office/powerpoint/2010/main" val="35839003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00DE1D06-D709-466C-B9E6-A706447649BF}" type="slidenum">
              <a:rPr lang="nb-NO" smtClean="0"/>
              <a:t>26</a:t>
            </a:fld>
            <a:endParaRPr lang="nb-NO"/>
          </a:p>
        </p:txBody>
      </p:sp>
    </p:spTree>
    <p:extLst>
      <p:ext uri="{BB962C8B-B14F-4D97-AF65-F5344CB8AC3E}">
        <p14:creationId xmlns:p14="http://schemas.microsoft.com/office/powerpoint/2010/main" val="11014512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00DE1D06-D709-466C-B9E6-A706447649BF}" type="slidenum">
              <a:rPr lang="nb-NO" smtClean="0"/>
              <a:t>27</a:t>
            </a:fld>
            <a:endParaRPr lang="nb-NO"/>
          </a:p>
        </p:txBody>
      </p:sp>
    </p:spTree>
    <p:extLst>
      <p:ext uri="{BB962C8B-B14F-4D97-AF65-F5344CB8AC3E}">
        <p14:creationId xmlns:p14="http://schemas.microsoft.com/office/powerpoint/2010/main" val="19897912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00DE1D06-D709-466C-B9E6-A706447649BF}" type="slidenum">
              <a:rPr lang="nb-NO" smtClean="0"/>
              <a:t>28</a:t>
            </a:fld>
            <a:endParaRPr lang="nb-NO"/>
          </a:p>
        </p:txBody>
      </p:sp>
    </p:spTree>
    <p:extLst>
      <p:ext uri="{BB962C8B-B14F-4D97-AF65-F5344CB8AC3E}">
        <p14:creationId xmlns:p14="http://schemas.microsoft.com/office/powerpoint/2010/main" val="3341692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00DE1D06-D709-466C-B9E6-A706447649BF}" type="slidenum">
              <a:rPr lang="nb-NO" smtClean="0"/>
              <a:t>3</a:t>
            </a:fld>
            <a:endParaRPr lang="nb-NO"/>
          </a:p>
        </p:txBody>
      </p:sp>
    </p:spTree>
    <p:extLst>
      <p:ext uri="{BB962C8B-B14F-4D97-AF65-F5344CB8AC3E}">
        <p14:creationId xmlns:p14="http://schemas.microsoft.com/office/powerpoint/2010/main" val="1007250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00DE1D06-D709-466C-B9E6-A706447649BF}" type="slidenum">
              <a:rPr lang="nb-NO" smtClean="0"/>
              <a:t>4</a:t>
            </a:fld>
            <a:endParaRPr lang="nb-NO"/>
          </a:p>
        </p:txBody>
      </p:sp>
    </p:spTree>
    <p:extLst>
      <p:ext uri="{BB962C8B-B14F-4D97-AF65-F5344CB8AC3E}">
        <p14:creationId xmlns:p14="http://schemas.microsoft.com/office/powerpoint/2010/main" val="2797378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00DE1D06-D709-466C-B9E6-A706447649BF}" type="slidenum">
              <a:rPr lang="nb-NO" smtClean="0"/>
              <a:t>5</a:t>
            </a:fld>
            <a:endParaRPr lang="nb-NO"/>
          </a:p>
        </p:txBody>
      </p:sp>
    </p:spTree>
    <p:extLst>
      <p:ext uri="{BB962C8B-B14F-4D97-AF65-F5344CB8AC3E}">
        <p14:creationId xmlns:p14="http://schemas.microsoft.com/office/powerpoint/2010/main" val="1416813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00DE1D06-D709-466C-B9E6-A706447649BF}" type="slidenum">
              <a:rPr lang="nb-NO" smtClean="0"/>
              <a:t>6</a:t>
            </a:fld>
            <a:endParaRPr lang="nb-NO"/>
          </a:p>
        </p:txBody>
      </p:sp>
    </p:spTree>
    <p:extLst>
      <p:ext uri="{BB962C8B-B14F-4D97-AF65-F5344CB8AC3E}">
        <p14:creationId xmlns:p14="http://schemas.microsoft.com/office/powerpoint/2010/main" val="403377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00DE1D06-D709-466C-B9E6-A706447649BF}" type="slidenum">
              <a:rPr lang="nb-NO" smtClean="0"/>
              <a:t>7</a:t>
            </a:fld>
            <a:endParaRPr lang="nb-NO"/>
          </a:p>
        </p:txBody>
      </p:sp>
    </p:spTree>
    <p:extLst>
      <p:ext uri="{BB962C8B-B14F-4D97-AF65-F5344CB8AC3E}">
        <p14:creationId xmlns:p14="http://schemas.microsoft.com/office/powerpoint/2010/main" val="2155022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00DE1D06-D709-466C-B9E6-A706447649BF}" type="slidenum">
              <a:rPr lang="nb-NO" smtClean="0"/>
              <a:t>8</a:t>
            </a:fld>
            <a:endParaRPr lang="nb-NO"/>
          </a:p>
        </p:txBody>
      </p:sp>
    </p:spTree>
    <p:extLst>
      <p:ext uri="{BB962C8B-B14F-4D97-AF65-F5344CB8AC3E}">
        <p14:creationId xmlns:p14="http://schemas.microsoft.com/office/powerpoint/2010/main" val="3693067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00DE1D06-D709-466C-B9E6-A706447649BF}" type="slidenum">
              <a:rPr lang="nb-NO" smtClean="0"/>
              <a:t>9</a:t>
            </a:fld>
            <a:endParaRPr lang="nb-NO"/>
          </a:p>
        </p:txBody>
      </p:sp>
    </p:spTree>
    <p:extLst>
      <p:ext uri="{BB962C8B-B14F-4D97-AF65-F5344CB8AC3E}">
        <p14:creationId xmlns:p14="http://schemas.microsoft.com/office/powerpoint/2010/main" val="2969204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BAA51D9C-41B6-46E0-ADBC-F1D06362A8B8}" type="datetime1">
              <a:rPr lang="nb-NO" smtClean="0"/>
              <a:t>21.04.2022</a:t>
            </a:fld>
            <a:endParaRPr lang="nb-NO"/>
          </a:p>
        </p:txBody>
      </p:sp>
      <p:sp>
        <p:nvSpPr>
          <p:cNvPr id="5" name="Plassholder for bunntekst 4"/>
          <p:cNvSpPr>
            <a:spLocks noGrp="1"/>
          </p:cNvSpPr>
          <p:nvPr>
            <p:ph type="ftr" sz="quarter" idx="11"/>
          </p:nvPr>
        </p:nvSpPr>
        <p:spPr/>
        <p:txBody>
          <a:bodyPr/>
          <a:lstStyle/>
          <a:p>
            <a:r>
              <a:rPr lang="nn-NO"/>
              <a:t>Handbok 2020 - Surnadal IL Fotball – Revidert 08.03.2020</a:t>
            </a:r>
            <a:endParaRPr lang="nb-NO"/>
          </a:p>
        </p:txBody>
      </p:sp>
      <p:sp>
        <p:nvSpPr>
          <p:cNvPr id="6" name="Plassholder for lysbildenummer 5"/>
          <p:cNvSpPr>
            <a:spLocks noGrp="1"/>
          </p:cNvSpPr>
          <p:nvPr>
            <p:ph type="sldNum" sz="quarter" idx="12"/>
          </p:nvPr>
        </p:nvSpPr>
        <p:spPr/>
        <p:txBody>
          <a:bodyPr/>
          <a:lstStyle/>
          <a:p>
            <a:fld id="{2B37A1EC-9FF1-4D4A-977B-D550BC13082D}" type="slidenum">
              <a:rPr lang="nb-NO" smtClean="0"/>
              <a:t>‹#›</a:t>
            </a:fld>
            <a:endParaRPr lang="nb-NO"/>
          </a:p>
        </p:txBody>
      </p:sp>
    </p:spTree>
    <p:extLst>
      <p:ext uri="{BB962C8B-B14F-4D97-AF65-F5344CB8AC3E}">
        <p14:creationId xmlns:p14="http://schemas.microsoft.com/office/powerpoint/2010/main" val="4105607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6B85EE20-2909-46E8-A5F5-116CF3A19EDB}" type="datetime1">
              <a:rPr lang="nb-NO" smtClean="0"/>
              <a:t>21.04.2022</a:t>
            </a:fld>
            <a:endParaRPr lang="nb-NO"/>
          </a:p>
        </p:txBody>
      </p:sp>
      <p:sp>
        <p:nvSpPr>
          <p:cNvPr id="5" name="Plassholder for bunntekst 4"/>
          <p:cNvSpPr>
            <a:spLocks noGrp="1"/>
          </p:cNvSpPr>
          <p:nvPr>
            <p:ph type="ftr" sz="quarter" idx="11"/>
          </p:nvPr>
        </p:nvSpPr>
        <p:spPr/>
        <p:txBody>
          <a:bodyPr/>
          <a:lstStyle/>
          <a:p>
            <a:r>
              <a:rPr lang="nn-NO"/>
              <a:t>Handbok 2020 - Surnadal IL Fotball – Revidert 08.03.2020</a:t>
            </a:r>
            <a:endParaRPr lang="nb-NO"/>
          </a:p>
        </p:txBody>
      </p:sp>
      <p:sp>
        <p:nvSpPr>
          <p:cNvPr id="6" name="Plassholder for lysbildenummer 5"/>
          <p:cNvSpPr>
            <a:spLocks noGrp="1"/>
          </p:cNvSpPr>
          <p:nvPr>
            <p:ph type="sldNum" sz="quarter" idx="12"/>
          </p:nvPr>
        </p:nvSpPr>
        <p:spPr/>
        <p:txBody>
          <a:bodyPr/>
          <a:lstStyle/>
          <a:p>
            <a:fld id="{2B37A1EC-9FF1-4D4A-977B-D550BC13082D}" type="slidenum">
              <a:rPr lang="nb-NO" smtClean="0"/>
              <a:t>‹#›</a:t>
            </a:fld>
            <a:endParaRPr lang="nb-NO"/>
          </a:p>
        </p:txBody>
      </p:sp>
    </p:spTree>
    <p:extLst>
      <p:ext uri="{BB962C8B-B14F-4D97-AF65-F5344CB8AC3E}">
        <p14:creationId xmlns:p14="http://schemas.microsoft.com/office/powerpoint/2010/main" val="1051853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1D779585-90E0-4C11-8158-4C47028FFA11}" type="datetime1">
              <a:rPr lang="nb-NO" smtClean="0"/>
              <a:t>21.04.2022</a:t>
            </a:fld>
            <a:endParaRPr lang="nb-NO"/>
          </a:p>
        </p:txBody>
      </p:sp>
      <p:sp>
        <p:nvSpPr>
          <p:cNvPr id="5" name="Plassholder for bunntekst 4"/>
          <p:cNvSpPr>
            <a:spLocks noGrp="1"/>
          </p:cNvSpPr>
          <p:nvPr>
            <p:ph type="ftr" sz="quarter" idx="11"/>
          </p:nvPr>
        </p:nvSpPr>
        <p:spPr/>
        <p:txBody>
          <a:bodyPr/>
          <a:lstStyle/>
          <a:p>
            <a:r>
              <a:rPr lang="nn-NO"/>
              <a:t>Handbok 2020 - Surnadal IL Fotball – Revidert 08.03.2020</a:t>
            </a:r>
            <a:endParaRPr lang="nb-NO"/>
          </a:p>
        </p:txBody>
      </p:sp>
      <p:sp>
        <p:nvSpPr>
          <p:cNvPr id="6" name="Plassholder for lysbildenummer 5"/>
          <p:cNvSpPr>
            <a:spLocks noGrp="1"/>
          </p:cNvSpPr>
          <p:nvPr>
            <p:ph type="sldNum" sz="quarter" idx="12"/>
          </p:nvPr>
        </p:nvSpPr>
        <p:spPr/>
        <p:txBody>
          <a:bodyPr/>
          <a:lstStyle/>
          <a:p>
            <a:fld id="{2B37A1EC-9FF1-4D4A-977B-D550BC13082D}" type="slidenum">
              <a:rPr lang="nb-NO" smtClean="0"/>
              <a:t>‹#›</a:t>
            </a:fld>
            <a:endParaRPr lang="nb-NO"/>
          </a:p>
        </p:txBody>
      </p:sp>
    </p:spTree>
    <p:extLst>
      <p:ext uri="{BB962C8B-B14F-4D97-AF65-F5344CB8AC3E}">
        <p14:creationId xmlns:p14="http://schemas.microsoft.com/office/powerpoint/2010/main" val="4014490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CBA7C273-C436-4530-A129-74318646651B}" type="datetime1">
              <a:rPr lang="nb-NO" smtClean="0"/>
              <a:t>21.04.2022</a:t>
            </a:fld>
            <a:endParaRPr lang="nb-NO"/>
          </a:p>
        </p:txBody>
      </p:sp>
      <p:sp>
        <p:nvSpPr>
          <p:cNvPr id="5" name="Plassholder for bunntekst 4"/>
          <p:cNvSpPr>
            <a:spLocks noGrp="1"/>
          </p:cNvSpPr>
          <p:nvPr>
            <p:ph type="ftr" sz="quarter" idx="11"/>
          </p:nvPr>
        </p:nvSpPr>
        <p:spPr/>
        <p:txBody>
          <a:bodyPr/>
          <a:lstStyle/>
          <a:p>
            <a:r>
              <a:rPr lang="nn-NO"/>
              <a:t>Handbok 2020 - Surnadal IL Fotball – Revidert 08.03.2020</a:t>
            </a:r>
            <a:endParaRPr lang="nb-NO"/>
          </a:p>
        </p:txBody>
      </p:sp>
      <p:sp>
        <p:nvSpPr>
          <p:cNvPr id="6" name="Plassholder for lysbildenummer 5"/>
          <p:cNvSpPr>
            <a:spLocks noGrp="1"/>
          </p:cNvSpPr>
          <p:nvPr>
            <p:ph type="sldNum" sz="quarter" idx="12"/>
          </p:nvPr>
        </p:nvSpPr>
        <p:spPr/>
        <p:txBody>
          <a:bodyPr/>
          <a:lstStyle/>
          <a:p>
            <a:fld id="{2B37A1EC-9FF1-4D4A-977B-D550BC13082D}" type="slidenum">
              <a:rPr lang="nb-NO" smtClean="0"/>
              <a:t>‹#›</a:t>
            </a:fld>
            <a:endParaRPr lang="nb-NO"/>
          </a:p>
        </p:txBody>
      </p:sp>
    </p:spTree>
    <p:extLst>
      <p:ext uri="{BB962C8B-B14F-4D97-AF65-F5344CB8AC3E}">
        <p14:creationId xmlns:p14="http://schemas.microsoft.com/office/powerpoint/2010/main" val="1809145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4ADFA142-8338-459B-88AE-3B597304FAA0}" type="datetime1">
              <a:rPr lang="nb-NO" smtClean="0"/>
              <a:t>21.04.2022</a:t>
            </a:fld>
            <a:endParaRPr lang="nb-NO"/>
          </a:p>
        </p:txBody>
      </p:sp>
      <p:sp>
        <p:nvSpPr>
          <p:cNvPr id="5" name="Plassholder for bunntekst 4"/>
          <p:cNvSpPr>
            <a:spLocks noGrp="1"/>
          </p:cNvSpPr>
          <p:nvPr>
            <p:ph type="ftr" sz="quarter" idx="11"/>
          </p:nvPr>
        </p:nvSpPr>
        <p:spPr/>
        <p:txBody>
          <a:bodyPr/>
          <a:lstStyle/>
          <a:p>
            <a:r>
              <a:rPr lang="nn-NO"/>
              <a:t>Handbok 2020 - Surnadal IL Fotball – Revidert 08.03.2020</a:t>
            </a:r>
            <a:endParaRPr lang="nb-NO"/>
          </a:p>
        </p:txBody>
      </p:sp>
      <p:sp>
        <p:nvSpPr>
          <p:cNvPr id="6" name="Plassholder for lysbildenummer 5"/>
          <p:cNvSpPr>
            <a:spLocks noGrp="1"/>
          </p:cNvSpPr>
          <p:nvPr>
            <p:ph type="sldNum" sz="quarter" idx="12"/>
          </p:nvPr>
        </p:nvSpPr>
        <p:spPr/>
        <p:txBody>
          <a:bodyPr/>
          <a:lstStyle/>
          <a:p>
            <a:fld id="{2B37A1EC-9FF1-4D4A-977B-D550BC13082D}" type="slidenum">
              <a:rPr lang="nb-NO" smtClean="0"/>
              <a:t>‹#›</a:t>
            </a:fld>
            <a:endParaRPr lang="nb-NO"/>
          </a:p>
        </p:txBody>
      </p:sp>
    </p:spTree>
    <p:extLst>
      <p:ext uri="{BB962C8B-B14F-4D97-AF65-F5344CB8AC3E}">
        <p14:creationId xmlns:p14="http://schemas.microsoft.com/office/powerpoint/2010/main" val="1233427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18D04553-978F-4959-BB5D-81177C40029A}" type="datetime1">
              <a:rPr lang="nb-NO" smtClean="0"/>
              <a:t>21.04.2022</a:t>
            </a:fld>
            <a:endParaRPr lang="nb-NO"/>
          </a:p>
        </p:txBody>
      </p:sp>
      <p:sp>
        <p:nvSpPr>
          <p:cNvPr id="6" name="Plassholder for bunntekst 5"/>
          <p:cNvSpPr>
            <a:spLocks noGrp="1"/>
          </p:cNvSpPr>
          <p:nvPr>
            <p:ph type="ftr" sz="quarter" idx="11"/>
          </p:nvPr>
        </p:nvSpPr>
        <p:spPr/>
        <p:txBody>
          <a:bodyPr/>
          <a:lstStyle/>
          <a:p>
            <a:r>
              <a:rPr lang="nn-NO"/>
              <a:t>Handbok 2020 - Surnadal IL Fotball – Revidert 08.03.2020</a:t>
            </a:r>
            <a:endParaRPr lang="nb-NO"/>
          </a:p>
        </p:txBody>
      </p:sp>
      <p:sp>
        <p:nvSpPr>
          <p:cNvPr id="7" name="Plassholder for lysbildenummer 6"/>
          <p:cNvSpPr>
            <a:spLocks noGrp="1"/>
          </p:cNvSpPr>
          <p:nvPr>
            <p:ph type="sldNum" sz="quarter" idx="12"/>
          </p:nvPr>
        </p:nvSpPr>
        <p:spPr/>
        <p:txBody>
          <a:bodyPr/>
          <a:lstStyle/>
          <a:p>
            <a:fld id="{2B37A1EC-9FF1-4D4A-977B-D550BC13082D}" type="slidenum">
              <a:rPr lang="nb-NO" smtClean="0"/>
              <a:t>‹#›</a:t>
            </a:fld>
            <a:endParaRPr lang="nb-NO"/>
          </a:p>
        </p:txBody>
      </p:sp>
    </p:spTree>
    <p:extLst>
      <p:ext uri="{BB962C8B-B14F-4D97-AF65-F5344CB8AC3E}">
        <p14:creationId xmlns:p14="http://schemas.microsoft.com/office/powerpoint/2010/main" val="1893743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CCD1BD0F-345A-44C9-B8FD-77B591DB5123}" type="datetime1">
              <a:rPr lang="nb-NO" smtClean="0"/>
              <a:t>21.04.2022</a:t>
            </a:fld>
            <a:endParaRPr lang="nb-NO"/>
          </a:p>
        </p:txBody>
      </p:sp>
      <p:sp>
        <p:nvSpPr>
          <p:cNvPr id="8" name="Plassholder for bunntekst 7"/>
          <p:cNvSpPr>
            <a:spLocks noGrp="1"/>
          </p:cNvSpPr>
          <p:nvPr>
            <p:ph type="ftr" sz="quarter" idx="11"/>
          </p:nvPr>
        </p:nvSpPr>
        <p:spPr/>
        <p:txBody>
          <a:bodyPr/>
          <a:lstStyle/>
          <a:p>
            <a:r>
              <a:rPr lang="nn-NO"/>
              <a:t>Handbok 2020 - Surnadal IL Fotball – Revidert 08.03.2020</a:t>
            </a:r>
            <a:endParaRPr lang="nb-NO"/>
          </a:p>
        </p:txBody>
      </p:sp>
      <p:sp>
        <p:nvSpPr>
          <p:cNvPr id="9" name="Plassholder for lysbildenummer 8"/>
          <p:cNvSpPr>
            <a:spLocks noGrp="1"/>
          </p:cNvSpPr>
          <p:nvPr>
            <p:ph type="sldNum" sz="quarter" idx="12"/>
          </p:nvPr>
        </p:nvSpPr>
        <p:spPr/>
        <p:txBody>
          <a:bodyPr/>
          <a:lstStyle/>
          <a:p>
            <a:fld id="{2B37A1EC-9FF1-4D4A-977B-D550BC13082D}" type="slidenum">
              <a:rPr lang="nb-NO" smtClean="0"/>
              <a:t>‹#›</a:t>
            </a:fld>
            <a:endParaRPr lang="nb-NO"/>
          </a:p>
        </p:txBody>
      </p:sp>
    </p:spTree>
    <p:extLst>
      <p:ext uri="{BB962C8B-B14F-4D97-AF65-F5344CB8AC3E}">
        <p14:creationId xmlns:p14="http://schemas.microsoft.com/office/powerpoint/2010/main" val="1329671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B19D43DE-BDF1-47D3-B7A6-CF37FD20CD0E}" type="datetime1">
              <a:rPr lang="nb-NO" smtClean="0"/>
              <a:t>21.04.2022</a:t>
            </a:fld>
            <a:endParaRPr lang="nb-NO"/>
          </a:p>
        </p:txBody>
      </p:sp>
      <p:sp>
        <p:nvSpPr>
          <p:cNvPr id="4" name="Plassholder for bunntekst 3"/>
          <p:cNvSpPr>
            <a:spLocks noGrp="1"/>
          </p:cNvSpPr>
          <p:nvPr>
            <p:ph type="ftr" sz="quarter" idx="11"/>
          </p:nvPr>
        </p:nvSpPr>
        <p:spPr/>
        <p:txBody>
          <a:bodyPr/>
          <a:lstStyle/>
          <a:p>
            <a:r>
              <a:rPr lang="nn-NO"/>
              <a:t>Handbok 2020 - Surnadal IL Fotball – Revidert 08.03.2020</a:t>
            </a:r>
            <a:endParaRPr lang="nb-NO"/>
          </a:p>
        </p:txBody>
      </p:sp>
      <p:sp>
        <p:nvSpPr>
          <p:cNvPr id="5" name="Plassholder for lysbildenummer 4"/>
          <p:cNvSpPr>
            <a:spLocks noGrp="1"/>
          </p:cNvSpPr>
          <p:nvPr>
            <p:ph type="sldNum" sz="quarter" idx="12"/>
          </p:nvPr>
        </p:nvSpPr>
        <p:spPr/>
        <p:txBody>
          <a:bodyPr/>
          <a:lstStyle/>
          <a:p>
            <a:fld id="{2B37A1EC-9FF1-4D4A-977B-D550BC13082D}" type="slidenum">
              <a:rPr lang="nb-NO" smtClean="0"/>
              <a:t>‹#›</a:t>
            </a:fld>
            <a:endParaRPr lang="nb-NO"/>
          </a:p>
        </p:txBody>
      </p:sp>
    </p:spTree>
    <p:extLst>
      <p:ext uri="{BB962C8B-B14F-4D97-AF65-F5344CB8AC3E}">
        <p14:creationId xmlns:p14="http://schemas.microsoft.com/office/powerpoint/2010/main" val="3473699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10316833-60D7-40B5-9075-C7459C1EF355}" type="datetime1">
              <a:rPr lang="nb-NO" smtClean="0"/>
              <a:t>21.04.2022</a:t>
            </a:fld>
            <a:endParaRPr lang="nb-NO"/>
          </a:p>
        </p:txBody>
      </p:sp>
      <p:sp>
        <p:nvSpPr>
          <p:cNvPr id="3" name="Plassholder for bunntekst 2"/>
          <p:cNvSpPr>
            <a:spLocks noGrp="1"/>
          </p:cNvSpPr>
          <p:nvPr>
            <p:ph type="ftr" sz="quarter" idx="11"/>
          </p:nvPr>
        </p:nvSpPr>
        <p:spPr/>
        <p:txBody>
          <a:bodyPr/>
          <a:lstStyle/>
          <a:p>
            <a:r>
              <a:rPr lang="nn-NO"/>
              <a:t>Handbok 2020 - Surnadal IL Fotball – Revidert 08.03.2020</a:t>
            </a:r>
            <a:endParaRPr lang="nb-NO"/>
          </a:p>
        </p:txBody>
      </p:sp>
      <p:sp>
        <p:nvSpPr>
          <p:cNvPr id="4" name="Plassholder for lysbildenummer 3"/>
          <p:cNvSpPr>
            <a:spLocks noGrp="1"/>
          </p:cNvSpPr>
          <p:nvPr>
            <p:ph type="sldNum" sz="quarter" idx="12"/>
          </p:nvPr>
        </p:nvSpPr>
        <p:spPr/>
        <p:txBody>
          <a:bodyPr/>
          <a:lstStyle/>
          <a:p>
            <a:fld id="{2B37A1EC-9FF1-4D4A-977B-D550BC13082D}" type="slidenum">
              <a:rPr lang="nb-NO" smtClean="0"/>
              <a:t>‹#›</a:t>
            </a:fld>
            <a:endParaRPr lang="nb-NO"/>
          </a:p>
        </p:txBody>
      </p:sp>
    </p:spTree>
    <p:extLst>
      <p:ext uri="{BB962C8B-B14F-4D97-AF65-F5344CB8AC3E}">
        <p14:creationId xmlns:p14="http://schemas.microsoft.com/office/powerpoint/2010/main" val="540668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CAEC22E9-F7ED-4EF3-9B35-7AADF843AECF}" type="datetime1">
              <a:rPr lang="nb-NO" smtClean="0"/>
              <a:t>21.04.2022</a:t>
            </a:fld>
            <a:endParaRPr lang="nb-NO"/>
          </a:p>
        </p:txBody>
      </p:sp>
      <p:sp>
        <p:nvSpPr>
          <p:cNvPr id="6" name="Plassholder for bunntekst 5"/>
          <p:cNvSpPr>
            <a:spLocks noGrp="1"/>
          </p:cNvSpPr>
          <p:nvPr>
            <p:ph type="ftr" sz="quarter" idx="11"/>
          </p:nvPr>
        </p:nvSpPr>
        <p:spPr/>
        <p:txBody>
          <a:bodyPr/>
          <a:lstStyle/>
          <a:p>
            <a:r>
              <a:rPr lang="nn-NO"/>
              <a:t>Handbok 2020 - Surnadal IL Fotball – Revidert 08.03.2020</a:t>
            </a:r>
            <a:endParaRPr lang="nb-NO"/>
          </a:p>
        </p:txBody>
      </p:sp>
      <p:sp>
        <p:nvSpPr>
          <p:cNvPr id="7" name="Plassholder for lysbildenummer 6"/>
          <p:cNvSpPr>
            <a:spLocks noGrp="1"/>
          </p:cNvSpPr>
          <p:nvPr>
            <p:ph type="sldNum" sz="quarter" idx="12"/>
          </p:nvPr>
        </p:nvSpPr>
        <p:spPr/>
        <p:txBody>
          <a:bodyPr/>
          <a:lstStyle/>
          <a:p>
            <a:fld id="{2B37A1EC-9FF1-4D4A-977B-D550BC13082D}" type="slidenum">
              <a:rPr lang="nb-NO" smtClean="0"/>
              <a:t>‹#›</a:t>
            </a:fld>
            <a:endParaRPr lang="nb-NO"/>
          </a:p>
        </p:txBody>
      </p:sp>
    </p:spTree>
    <p:extLst>
      <p:ext uri="{BB962C8B-B14F-4D97-AF65-F5344CB8AC3E}">
        <p14:creationId xmlns:p14="http://schemas.microsoft.com/office/powerpoint/2010/main" val="536164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974215FB-1651-4C51-9675-7BB853131149}" type="datetime1">
              <a:rPr lang="nb-NO" smtClean="0"/>
              <a:t>21.04.2022</a:t>
            </a:fld>
            <a:endParaRPr lang="nb-NO"/>
          </a:p>
        </p:txBody>
      </p:sp>
      <p:sp>
        <p:nvSpPr>
          <p:cNvPr id="6" name="Plassholder for bunntekst 5"/>
          <p:cNvSpPr>
            <a:spLocks noGrp="1"/>
          </p:cNvSpPr>
          <p:nvPr>
            <p:ph type="ftr" sz="quarter" idx="11"/>
          </p:nvPr>
        </p:nvSpPr>
        <p:spPr/>
        <p:txBody>
          <a:bodyPr/>
          <a:lstStyle/>
          <a:p>
            <a:r>
              <a:rPr lang="nn-NO"/>
              <a:t>Handbok 2020 - Surnadal IL Fotball – Revidert 08.03.2020</a:t>
            </a:r>
            <a:endParaRPr lang="nb-NO"/>
          </a:p>
        </p:txBody>
      </p:sp>
      <p:sp>
        <p:nvSpPr>
          <p:cNvPr id="7" name="Plassholder for lysbildenummer 6"/>
          <p:cNvSpPr>
            <a:spLocks noGrp="1"/>
          </p:cNvSpPr>
          <p:nvPr>
            <p:ph type="sldNum" sz="quarter" idx="12"/>
          </p:nvPr>
        </p:nvSpPr>
        <p:spPr/>
        <p:txBody>
          <a:bodyPr/>
          <a:lstStyle/>
          <a:p>
            <a:fld id="{2B37A1EC-9FF1-4D4A-977B-D550BC13082D}" type="slidenum">
              <a:rPr lang="nb-NO" smtClean="0"/>
              <a:t>‹#›</a:t>
            </a:fld>
            <a:endParaRPr lang="nb-NO"/>
          </a:p>
        </p:txBody>
      </p:sp>
    </p:spTree>
    <p:extLst>
      <p:ext uri="{BB962C8B-B14F-4D97-AF65-F5344CB8AC3E}">
        <p14:creationId xmlns:p14="http://schemas.microsoft.com/office/powerpoint/2010/main" val="225212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AF1BE1-23C2-4D1C-B8A4-7ABA6B70B67F}" type="datetime1">
              <a:rPr lang="nb-NO" smtClean="0"/>
              <a:t>21.04.2022</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n-NO"/>
              <a:t>Handbok 2020 - Surnadal IL Fotball – Revidert 08.03.2020</a:t>
            </a:r>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37A1EC-9FF1-4D4A-977B-D550BC13082D}" type="slidenum">
              <a:rPr lang="nb-NO" smtClean="0"/>
              <a:t>‹#›</a:t>
            </a:fld>
            <a:endParaRPr lang="nb-NO"/>
          </a:p>
        </p:txBody>
      </p:sp>
    </p:spTree>
    <p:extLst>
      <p:ext uri="{BB962C8B-B14F-4D97-AF65-F5344CB8AC3E}">
        <p14:creationId xmlns:p14="http://schemas.microsoft.com/office/powerpoint/2010/main" val="3704120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www.superinvite.no/#/invitation/c5f7756d9f92a8954884ec415f79d120" TargetMode="External"/><Relationship Id="rId7"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1.png"/><Relationship Id="rId9"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hyperlink" Target="http://www.fotballforsikring.no/" TargetMode="External"/><Relationship Id="rId7"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www.idrett.no/politiattest" TargetMode="External"/><Relationship Id="rId7"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8" Type="http://schemas.openxmlformats.org/officeDocument/2006/relationships/hyperlink" Target="mailto:Terje.polden@outlook.com" TargetMode="External"/><Relationship Id="rId13" Type="http://schemas.openxmlformats.org/officeDocument/2006/relationships/hyperlink" Target="mailto:Svein.ola.fiske@consto.no" TargetMode="External"/><Relationship Id="rId3" Type="http://schemas.openxmlformats.org/officeDocument/2006/relationships/image" Target="../media/image1.png"/><Relationship Id="rId7" Type="http://schemas.openxmlformats.org/officeDocument/2006/relationships/hyperlink" Target="mailto:Ellbjorg.h.larsen@svorka.no" TargetMode="External"/><Relationship Id="rId12" Type="http://schemas.openxmlformats.org/officeDocument/2006/relationships/hyperlink" Target="mailto:bjornast40@hotmail.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mailto:john.ingebrigt@outlook.com" TargetMode="External"/><Relationship Id="rId5" Type="http://schemas.openxmlformats.org/officeDocument/2006/relationships/image" Target="../media/image5.png"/><Relationship Id="rId10" Type="http://schemas.openxmlformats.org/officeDocument/2006/relationships/hyperlink" Target="mailto:maritglangli@gmail.com" TargetMode="External"/><Relationship Id="rId4" Type="http://schemas.microsoft.com/office/2007/relationships/hdphoto" Target="../media/hdphoto1.wdp"/><Relationship Id="rId9" Type="http://schemas.openxmlformats.org/officeDocument/2006/relationships/hyperlink" Target="mailto:tkvande1@gmail.com" TargetMode="External"/><Relationship Id="rId14" Type="http://schemas.openxmlformats.org/officeDocument/2006/relationships/hyperlink" Target="mailto:so@surnadali.no"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jpeg"/><Relationship Id="rId7"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artisticPastelsSmooth trans="30000" scaling="50"/>
                    </a14:imgEffect>
                  </a14:imgLayer>
                </a14:imgProps>
              </a:ext>
              <a:ext uri="{28A0092B-C50C-407E-A947-70E740481C1C}">
                <a14:useLocalDpi xmlns:a14="http://schemas.microsoft.com/office/drawing/2010/main" val="0"/>
              </a:ext>
            </a:extLst>
          </a:blip>
          <a:srcRect t="7143" b="7005"/>
          <a:stretch/>
        </p:blipFill>
        <p:spPr>
          <a:xfrm>
            <a:off x="-34818" y="10886"/>
            <a:ext cx="12236822" cy="6803571"/>
          </a:xfrm>
          <a:prstGeom prst="rect">
            <a:avLst/>
          </a:prstGeom>
        </p:spPr>
      </p:pic>
      <p:sp>
        <p:nvSpPr>
          <p:cNvPr id="2" name="Tittel 1"/>
          <p:cNvSpPr>
            <a:spLocks noGrp="1"/>
          </p:cNvSpPr>
          <p:nvPr>
            <p:ph type="ctrTitle"/>
          </p:nvPr>
        </p:nvSpPr>
        <p:spPr>
          <a:xfrm>
            <a:off x="1502227" y="-480217"/>
            <a:ext cx="9144000" cy="2387600"/>
          </a:xfrm>
        </p:spPr>
        <p:txBody>
          <a:bodyPr>
            <a:normAutofit/>
          </a:bodyPr>
          <a:lstStyle/>
          <a:p>
            <a:r>
              <a:rPr lang="nb-NO">
                <a:latin typeface="Microsoft Sans Serif" panose="020B0604020202020204" pitchFamily="34" charset="0"/>
                <a:ea typeface="Microsoft Sans Serif" panose="020B0604020202020204" pitchFamily="34" charset="0"/>
                <a:cs typeface="Microsoft Sans Serif" panose="020B0604020202020204" pitchFamily="34" charset="0"/>
              </a:rPr>
              <a:t>HANDBOK 2022</a:t>
            </a:r>
            <a:endParaRPr lang="nb-NO"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pic>
        <p:nvPicPr>
          <p:cNvPr id="6" name="Bilde 5"/>
          <p:cNvPicPr>
            <a:picLocks noChangeAspect="1"/>
          </p:cNvPicPr>
          <p:nvPr/>
        </p:nvPicPr>
        <p:blipFill>
          <a:blip r:embed="rId5"/>
          <a:stretch>
            <a:fillRect/>
          </a:stretch>
        </p:blipFill>
        <p:spPr>
          <a:xfrm>
            <a:off x="138111" y="5564541"/>
            <a:ext cx="2550660" cy="1105437"/>
          </a:xfrm>
          <a:prstGeom prst="rect">
            <a:avLst/>
          </a:prstGeom>
        </p:spPr>
      </p:pic>
      <p:grpSp>
        <p:nvGrpSpPr>
          <p:cNvPr id="17" name="Gruppe 16"/>
          <p:cNvGrpSpPr/>
          <p:nvPr/>
        </p:nvGrpSpPr>
        <p:grpSpPr>
          <a:xfrm>
            <a:off x="4657725" y="2047875"/>
            <a:ext cx="2838450" cy="2733675"/>
            <a:chOff x="4657725" y="2047875"/>
            <a:chExt cx="2838450" cy="2733675"/>
          </a:xfrm>
        </p:grpSpPr>
        <p:sp>
          <p:nvSpPr>
            <p:cNvPr id="10" name="Ellipse 9"/>
            <p:cNvSpPr/>
            <p:nvPr/>
          </p:nvSpPr>
          <p:spPr>
            <a:xfrm>
              <a:off x="4657725" y="2047875"/>
              <a:ext cx="2838450" cy="273367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nb-NO"/>
            </a:p>
          </p:txBody>
        </p:sp>
        <p:grpSp>
          <p:nvGrpSpPr>
            <p:cNvPr id="14" name="Gruppe 13"/>
            <p:cNvGrpSpPr/>
            <p:nvPr/>
          </p:nvGrpSpPr>
          <p:grpSpPr>
            <a:xfrm>
              <a:off x="5113610" y="2380565"/>
              <a:ext cx="1927225" cy="2229333"/>
              <a:chOff x="9364889" y="987552"/>
              <a:chExt cx="1927225" cy="2229333"/>
            </a:xfrm>
          </p:grpSpPr>
          <p:pic>
            <p:nvPicPr>
              <p:cNvPr id="15" name="Bilde 1"/>
              <p:cNvPicPr>
                <a:picLocks noChangeAspect="1" noChangeArrowheads="1"/>
              </p:cNvPicPr>
              <p:nvPr/>
            </p:nvPicPr>
            <p:blipFill rotWithShape="1">
              <a:blip r:embed="rId6">
                <a:extLst>
                  <a:ext uri="{28A0092B-C50C-407E-A947-70E740481C1C}">
                    <a14:useLocalDpi xmlns:a14="http://schemas.microsoft.com/office/drawing/2010/main" val="0"/>
                  </a:ext>
                </a:extLst>
              </a:blip>
              <a:srcRect l="3225" t="660" r="2730" b="3340"/>
              <a:stretch/>
            </p:blipFill>
            <p:spPr bwMode="auto">
              <a:xfrm>
                <a:off x="9427029" y="987552"/>
                <a:ext cx="1812471" cy="190195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
              <p:cNvSpPr>
                <a:spLocks noChangeArrowheads="1"/>
              </p:cNvSpPr>
              <p:nvPr/>
            </p:nvSpPr>
            <p:spPr bwMode="auto">
              <a:xfrm>
                <a:off x="9364889" y="2632110"/>
                <a:ext cx="19272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nb-NO" altLang="nb-NO" sz="9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2000" b="1" i="0" u="none" strike="noStrike" cap="none" normalizeH="0" baseline="0" dirty="0">
                    <a:ln>
                      <a:noFill/>
                    </a:ln>
                    <a:solidFill>
                      <a:srgbClr val="002060"/>
                    </a:solidFill>
                    <a:effectLst/>
                    <a:latin typeface="Century" panose="02040604050505020304" pitchFamily="18" charset="0"/>
                    <a:ea typeface="Times New Roman" panose="02020603050405020304" pitchFamily="18" charset="0"/>
                    <a:cs typeface="AngsanaUPC" panose="02020603050405020304" pitchFamily="18" charset="-34"/>
                  </a:rPr>
                  <a:t>FOTBALL</a:t>
                </a: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grpSp>
      </p:grpSp>
      <p:sp>
        <p:nvSpPr>
          <p:cNvPr id="18" name="Rektangel 17"/>
          <p:cNvSpPr/>
          <p:nvPr/>
        </p:nvSpPr>
        <p:spPr>
          <a:xfrm>
            <a:off x="2701806" y="5468711"/>
            <a:ext cx="6561927" cy="461665"/>
          </a:xfrm>
          <a:prstGeom prst="rect">
            <a:avLst/>
          </a:prstGeom>
        </p:spPr>
        <p:txBody>
          <a:bodyPr wrap="square">
            <a:spAutoFit/>
          </a:bodyPr>
          <a:lstStyle/>
          <a:p>
            <a:pPr algn="ctr"/>
            <a:r>
              <a:rPr lang="nb-NO" sz="2400" i="1" dirty="0">
                <a:effectLst/>
                <a:latin typeface="Calibri" panose="020F0502020204030204" pitchFamily="34" charset="0"/>
                <a:ea typeface="Times New Roman" panose="02020603050405020304" pitchFamily="18" charset="0"/>
                <a:cs typeface="Calibri" panose="020F0502020204030204" pitchFamily="34" charset="0"/>
              </a:rPr>
              <a:t>Fotballglede, muligheter og utfordringer for alle</a:t>
            </a:r>
            <a:endParaRPr lang="nb-NO" sz="2400" dirty="0"/>
          </a:p>
        </p:txBody>
      </p:sp>
      <p:pic>
        <p:nvPicPr>
          <p:cNvPr id="3" name="Bilde 2"/>
          <p:cNvPicPr>
            <a:picLocks noChangeAspect="1"/>
          </p:cNvPicPr>
          <p:nvPr/>
        </p:nvPicPr>
        <p:blipFill>
          <a:blip r:embed="rId7"/>
          <a:stretch>
            <a:fillRect/>
          </a:stretch>
        </p:blipFill>
        <p:spPr>
          <a:xfrm>
            <a:off x="10646227" y="4931793"/>
            <a:ext cx="1354130" cy="1738186"/>
          </a:xfrm>
          <a:prstGeom prst="rect">
            <a:avLst/>
          </a:prstGeom>
        </p:spPr>
      </p:pic>
    </p:spTree>
    <p:extLst>
      <p:ext uri="{BB962C8B-B14F-4D97-AF65-F5344CB8AC3E}">
        <p14:creationId xmlns:p14="http://schemas.microsoft.com/office/powerpoint/2010/main" val="3688901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556655" y="1253330"/>
            <a:ext cx="9797143" cy="5005955"/>
          </a:xfrm>
        </p:spPr>
        <p:txBody>
          <a:bodyPr>
            <a:normAutofit/>
          </a:bodyPr>
          <a:lstStyle/>
          <a:p>
            <a:pPr lvl="0"/>
            <a:r>
              <a:rPr lang="nb-NO" sz="2400" dirty="0"/>
              <a:t>Ta kontakt med bortelaget og oppsatt dommer dagen før eller tidligere.</a:t>
            </a:r>
          </a:p>
          <a:p>
            <a:pPr lvl="0"/>
            <a:r>
              <a:rPr lang="nb-NO" sz="2400" dirty="0"/>
              <a:t>Husk baller, medisinskrin og annet utstyr før og etter kamp.</a:t>
            </a:r>
          </a:p>
          <a:p>
            <a:pPr lvl="0"/>
            <a:r>
              <a:rPr lang="nb-NO" sz="2400" dirty="0"/>
              <a:t>Ta i mot bortelag og dommer på en god måte.</a:t>
            </a:r>
          </a:p>
          <a:p>
            <a:pPr lvl="0"/>
            <a:r>
              <a:rPr lang="nb-NO" sz="2400" dirty="0"/>
              <a:t>Dommere i kamper for G/J 6-9 år hentes </a:t>
            </a:r>
            <a:r>
              <a:rPr lang="nb-NO" sz="2400" dirty="0" err="1"/>
              <a:t>hovedsaklig</a:t>
            </a:r>
            <a:r>
              <a:rPr lang="nb-NO" sz="2400" dirty="0"/>
              <a:t> inn fra foreldregruppa (dugnadsarbeid), men det er også mulig å benytte klubbdommerne. </a:t>
            </a:r>
          </a:p>
          <a:p>
            <a:pPr lvl="0"/>
            <a:r>
              <a:rPr lang="nb-NO" sz="2400" dirty="0"/>
              <a:t>Som dommere for G/J 10 og eldre, er det ønskelig at en også benytter seg av klubbens ungdommer med dommerkurs. Oversikt over disse med telefonnummer, ligger ute på hjemmesida til fotballgruppa. Vederlag for dette er kr. 300,-.</a:t>
            </a:r>
          </a:p>
          <a:p>
            <a:r>
              <a:rPr lang="nb-NO" sz="2400" dirty="0"/>
              <a:t>Fair-play vester til kamp og cup ligger på kontoret i klubbhuset.</a:t>
            </a:r>
          </a:p>
        </p:txBody>
      </p:sp>
      <p:sp>
        <p:nvSpPr>
          <p:cNvPr id="4" name="Plassholder for bunntekst 3"/>
          <p:cNvSpPr>
            <a:spLocks noGrp="1"/>
          </p:cNvSpPr>
          <p:nvPr>
            <p:ph type="ftr" sz="quarter" idx="11"/>
          </p:nvPr>
        </p:nvSpPr>
        <p:spPr/>
        <p:txBody>
          <a:bodyPr/>
          <a:lstStyle/>
          <a:p>
            <a:r>
              <a:rPr lang="nn-NO" dirty="0"/>
              <a:t>Handbok 2022 - Surnadal IL Fotball – Revidert 03.03.2022</a:t>
            </a:r>
            <a:endParaRPr lang="nb-NO" dirty="0"/>
          </a:p>
        </p:txBody>
      </p:sp>
      <p:sp>
        <p:nvSpPr>
          <p:cNvPr id="10" name="Plassholder for lysbildenummer 9"/>
          <p:cNvSpPr>
            <a:spLocks noGrp="1"/>
          </p:cNvSpPr>
          <p:nvPr>
            <p:ph type="sldNum" sz="quarter" idx="12"/>
          </p:nvPr>
        </p:nvSpPr>
        <p:spPr/>
        <p:txBody>
          <a:bodyPr/>
          <a:lstStyle/>
          <a:p>
            <a:fld id="{2B37A1EC-9FF1-4D4A-977B-D550BC13082D}" type="slidenum">
              <a:rPr lang="nb-NO" smtClean="0"/>
              <a:t>10</a:t>
            </a:fld>
            <a:endParaRPr lang="nb-NO"/>
          </a:p>
        </p:txBody>
      </p:sp>
      <p:sp>
        <p:nvSpPr>
          <p:cNvPr id="11" name="Tittel 1"/>
          <p:cNvSpPr>
            <a:spLocks noGrp="1"/>
          </p:cNvSpPr>
          <p:nvPr>
            <p:ph type="title"/>
          </p:nvPr>
        </p:nvSpPr>
        <p:spPr>
          <a:xfrm>
            <a:off x="1556655" y="313937"/>
            <a:ext cx="9797144" cy="768062"/>
          </a:xfrm>
        </p:spPr>
        <p:txBody>
          <a:bodyPr>
            <a:normAutofit/>
          </a:bodyPr>
          <a:lstStyle/>
          <a:p>
            <a:r>
              <a:rPr lang="nb-NO" sz="4000" b="1" dirty="0"/>
              <a:t>HJEMMEKAMPER </a:t>
            </a:r>
            <a:endParaRPr lang="nb-NO" sz="4000" dirty="0"/>
          </a:p>
        </p:txBody>
      </p:sp>
      <p:grpSp>
        <p:nvGrpSpPr>
          <p:cNvPr id="12" name="Gruppe 11"/>
          <p:cNvGrpSpPr/>
          <p:nvPr/>
        </p:nvGrpSpPr>
        <p:grpSpPr>
          <a:xfrm>
            <a:off x="-34817" y="0"/>
            <a:ext cx="1341104" cy="6858000"/>
            <a:chOff x="-34817" y="0"/>
            <a:chExt cx="1341104" cy="6858000"/>
          </a:xfrm>
        </p:grpSpPr>
        <p:pic>
          <p:nvPicPr>
            <p:cNvPr id="13" name="Bilde 12"/>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artisticPastelsSmooth trans="30000" scaling="50"/>
                      </a14:imgEffect>
                    </a14:imgLayer>
                  </a14:imgProps>
                </a:ext>
                <a:ext uri="{28A0092B-C50C-407E-A947-70E740481C1C}">
                  <a14:useLocalDpi xmlns:a14="http://schemas.microsoft.com/office/drawing/2010/main" val="0"/>
                </a:ext>
              </a:extLst>
            </a:blip>
            <a:srcRect t="7143" r="78582" b="7005"/>
            <a:stretch/>
          </p:blipFill>
          <p:spPr>
            <a:xfrm>
              <a:off x="-34817" y="0"/>
              <a:ext cx="1341104" cy="6858000"/>
            </a:xfrm>
            <a:prstGeom prst="rect">
              <a:avLst/>
            </a:prstGeom>
          </p:spPr>
        </p:pic>
        <p:sp>
          <p:nvSpPr>
            <p:cNvPr id="14" name="Rectangle 3"/>
            <p:cNvSpPr>
              <a:spLocks noChangeArrowheads="1"/>
            </p:cNvSpPr>
            <p:nvPr/>
          </p:nvSpPr>
          <p:spPr bwMode="auto">
            <a:xfrm>
              <a:off x="-27186" y="889639"/>
              <a:ext cx="1086349"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8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nb-NO" altLang="nb-NO"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100" b="1" i="0" u="none" strike="noStrike" cap="none" normalizeH="0" baseline="0" dirty="0">
                  <a:ln>
                    <a:noFill/>
                  </a:ln>
                  <a:solidFill>
                    <a:srgbClr val="002060"/>
                  </a:solidFill>
                  <a:effectLst/>
                  <a:latin typeface="Century" panose="02040604050505020304" pitchFamily="18" charset="0"/>
                  <a:ea typeface="Times New Roman" panose="02020603050405020304" pitchFamily="18" charset="0"/>
                  <a:cs typeface="AngsanaUPC" panose="02020603050405020304" pitchFamily="18" charset="-34"/>
                </a:rPr>
                <a:t>FOTBALL</a:t>
              </a:r>
              <a:endParaRPr kumimoji="0" lang="nb-NO" altLang="nb-NO" sz="1050" b="0" i="0" u="none" strike="noStrike" cap="none" normalizeH="0" baseline="0" dirty="0">
                <a:ln>
                  <a:noFill/>
                </a:ln>
                <a:solidFill>
                  <a:schemeClr val="tx1"/>
                </a:solidFill>
                <a:effectLst/>
                <a:latin typeface="Arial" panose="020B0604020202020204" pitchFamily="34" charset="0"/>
              </a:endParaRPr>
            </a:p>
          </p:txBody>
        </p:sp>
        <p:pic>
          <p:nvPicPr>
            <p:cNvPr id="15" name="Bilde 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25" t="660" r="2730" b="3340"/>
            <a:stretch/>
          </p:blipFill>
          <p:spPr bwMode="auto">
            <a:xfrm>
              <a:off x="56979" y="54424"/>
              <a:ext cx="896248" cy="940495"/>
            </a:xfrm>
            <a:prstGeom prst="rect">
              <a:avLst/>
            </a:prstGeom>
            <a:noFill/>
            <a:extLst>
              <a:ext uri="{909E8E84-426E-40DD-AFC4-6F175D3DCCD1}">
                <a14:hiddenFill xmlns:a14="http://schemas.microsoft.com/office/drawing/2010/main">
                  <a:solidFill>
                    <a:srgbClr val="FFFFFF"/>
                  </a:solidFill>
                </a14:hiddenFill>
              </a:ext>
            </a:extLst>
          </p:spPr>
        </p:pic>
        <p:pic>
          <p:nvPicPr>
            <p:cNvPr id="16" name="Bilde 15"/>
            <p:cNvPicPr>
              <a:picLocks noChangeAspect="1"/>
            </p:cNvPicPr>
            <p:nvPr/>
          </p:nvPicPr>
          <p:blipFill>
            <a:blip r:embed="rId6"/>
            <a:stretch>
              <a:fillRect/>
            </a:stretch>
          </p:blipFill>
          <p:spPr>
            <a:xfrm>
              <a:off x="56980" y="5650408"/>
              <a:ext cx="896248" cy="1150441"/>
            </a:xfrm>
            <a:prstGeom prst="rect">
              <a:avLst/>
            </a:prstGeom>
          </p:spPr>
        </p:pic>
      </p:grpSp>
    </p:spTree>
    <p:extLst>
      <p:ext uri="{BB962C8B-B14F-4D97-AF65-F5344CB8AC3E}">
        <p14:creationId xmlns:p14="http://schemas.microsoft.com/office/powerpoint/2010/main" val="3902649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556655" y="1253330"/>
            <a:ext cx="9797143" cy="5005955"/>
          </a:xfrm>
        </p:spPr>
        <p:txBody>
          <a:bodyPr>
            <a:normAutofit fontScale="92500" lnSpcReduction="10000"/>
          </a:bodyPr>
          <a:lstStyle/>
          <a:p>
            <a:pPr lvl="0"/>
            <a:r>
              <a:rPr lang="nb-NO" sz="2400" dirty="0"/>
              <a:t>Lås opp garderober til gjestende lag.</a:t>
            </a:r>
          </a:p>
          <a:p>
            <a:pPr lvl="0"/>
            <a:r>
              <a:rPr lang="nb-NO" sz="2400" dirty="0"/>
              <a:t>Ta imot bortelag og dommer iført Fair Play vest.</a:t>
            </a:r>
          </a:p>
          <a:p>
            <a:pPr lvl="0"/>
            <a:r>
              <a:rPr lang="nb-NO" sz="2400" dirty="0"/>
              <a:t>Elektronisk kamprapport:</a:t>
            </a:r>
          </a:p>
          <a:p>
            <a:pPr lvl="1">
              <a:buFont typeface="Wingdings" panose="05000000000000000000" pitchFamily="2" charset="2"/>
              <a:buChar char="ü"/>
            </a:pPr>
            <a:r>
              <a:rPr lang="nb-NO" sz="2000" b="1" dirty="0"/>
              <a:t>Før første seriekamp: </a:t>
            </a:r>
            <a:r>
              <a:rPr lang="nb-NO" sz="2000" dirty="0"/>
              <a:t>Hente inn alle spillere i lagstroppen</a:t>
            </a:r>
            <a:r>
              <a:rPr lang="nb-NO" sz="2000" b="1" dirty="0"/>
              <a:t>. </a:t>
            </a:r>
            <a:r>
              <a:rPr lang="nb-NO" sz="2000" dirty="0"/>
              <a:t>FIKS: Klubb – Lag – Tropp</a:t>
            </a:r>
          </a:p>
          <a:p>
            <a:pPr lvl="1">
              <a:buFont typeface="Wingdings" panose="05000000000000000000" pitchFamily="2" charset="2"/>
              <a:buChar char="ü"/>
            </a:pPr>
            <a:r>
              <a:rPr lang="nb-NO" sz="2000" b="1" dirty="0"/>
              <a:t>15 minutter før kampstart:</a:t>
            </a:r>
            <a:r>
              <a:rPr lang="nb-NO" sz="2000" dirty="0"/>
              <a:t> Både hjemme- og bortelag har lagt inn dagens kamptropp i FIKS.</a:t>
            </a:r>
          </a:p>
          <a:p>
            <a:pPr lvl="1">
              <a:buFont typeface="Wingdings" panose="05000000000000000000" pitchFamily="2" charset="2"/>
              <a:buChar char="ü"/>
            </a:pPr>
            <a:r>
              <a:rPr lang="nb-NO" sz="2100" b="1" dirty="0"/>
              <a:t>Rapporter resultat: </a:t>
            </a:r>
            <a:r>
              <a:rPr lang="nb-NO" sz="2100" dirty="0"/>
              <a:t>Via FIKS.</a:t>
            </a:r>
            <a:br>
              <a:rPr lang="nb-NO" sz="2100" dirty="0"/>
            </a:br>
            <a:endParaRPr lang="nb-NO" sz="2100" dirty="0"/>
          </a:p>
          <a:p>
            <a:pPr lvl="0"/>
            <a:r>
              <a:rPr lang="nb-NO" sz="2400" dirty="0"/>
              <a:t>Dommere skal levere bilag på mail og få honoraret overført via nettbank.</a:t>
            </a:r>
          </a:p>
          <a:p>
            <a:pPr lvl="0"/>
            <a:r>
              <a:rPr lang="nb-NO" sz="2400" dirty="0"/>
              <a:t>Rydd garderober og lås huset (nøkkel i boksen v/ døra i hesteskoen).</a:t>
            </a:r>
          </a:p>
          <a:p>
            <a:pPr lvl="0"/>
            <a:r>
              <a:rPr lang="nb-NO" sz="2400" dirty="0"/>
              <a:t>Ønsker laget bilder og referat lagt ut på nettsiden, må det sendes til DL. </a:t>
            </a:r>
          </a:p>
          <a:p>
            <a:r>
              <a:rPr lang="nb-NO" sz="2400" dirty="0"/>
              <a:t>Det skal legges ut løpende oppdateringer underveis i alle lag sine kamper på Surnadal IL Fotball sin </a:t>
            </a:r>
            <a:r>
              <a:rPr lang="nb-NO" sz="2400" dirty="0" err="1"/>
              <a:t>Facebook</a:t>
            </a:r>
            <a:r>
              <a:rPr lang="nb-NO" sz="2400" dirty="0"/>
              <a:t>-side. En person per lag kontakter DL for å få tilgang.</a:t>
            </a:r>
          </a:p>
        </p:txBody>
      </p:sp>
      <p:sp>
        <p:nvSpPr>
          <p:cNvPr id="4" name="Plassholder for bunntekst 3"/>
          <p:cNvSpPr>
            <a:spLocks noGrp="1"/>
          </p:cNvSpPr>
          <p:nvPr>
            <p:ph type="ftr" sz="quarter" idx="11"/>
          </p:nvPr>
        </p:nvSpPr>
        <p:spPr/>
        <p:txBody>
          <a:bodyPr/>
          <a:lstStyle/>
          <a:p>
            <a:r>
              <a:rPr lang="nn-NO" dirty="0"/>
              <a:t>Handbok 2022 - Surnadal IL Fotball – Revidert 03.03.2022</a:t>
            </a:r>
            <a:endParaRPr lang="nb-NO" dirty="0"/>
          </a:p>
        </p:txBody>
      </p:sp>
      <p:sp>
        <p:nvSpPr>
          <p:cNvPr id="10" name="Plassholder for lysbildenummer 9"/>
          <p:cNvSpPr>
            <a:spLocks noGrp="1"/>
          </p:cNvSpPr>
          <p:nvPr>
            <p:ph type="sldNum" sz="quarter" idx="12"/>
          </p:nvPr>
        </p:nvSpPr>
        <p:spPr/>
        <p:txBody>
          <a:bodyPr/>
          <a:lstStyle/>
          <a:p>
            <a:fld id="{2B37A1EC-9FF1-4D4A-977B-D550BC13082D}" type="slidenum">
              <a:rPr lang="nb-NO" smtClean="0"/>
              <a:t>11</a:t>
            </a:fld>
            <a:endParaRPr lang="nb-NO"/>
          </a:p>
        </p:txBody>
      </p:sp>
      <p:sp>
        <p:nvSpPr>
          <p:cNvPr id="11" name="Tittel 1"/>
          <p:cNvSpPr>
            <a:spLocks noGrp="1"/>
          </p:cNvSpPr>
          <p:nvPr>
            <p:ph type="title"/>
          </p:nvPr>
        </p:nvSpPr>
        <p:spPr>
          <a:xfrm>
            <a:off x="1556655" y="313937"/>
            <a:ext cx="9797144" cy="768062"/>
          </a:xfrm>
        </p:spPr>
        <p:txBody>
          <a:bodyPr>
            <a:normAutofit/>
          </a:bodyPr>
          <a:lstStyle/>
          <a:p>
            <a:r>
              <a:rPr lang="nb-NO" sz="4000" b="1" dirty="0"/>
              <a:t>HJEMMEKAMPER – Tillegg fra ungdomsfotball</a:t>
            </a:r>
          </a:p>
        </p:txBody>
      </p:sp>
      <p:grpSp>
        <p:nvGrpSpPr>
          <p:cNvPr id="12" name="Gruppe 11"/>
          <p:cNvGrpSpPr/>
          <p:nvPr/>
        </p:nvGrpSpPr>
        <p:grpSpPr>
          <a:xfrm>
            <a:off x="-34817" y="0"/>
            <a:ext cx="1341104" cy="6858000"/>
            <a:chOff x="-34817" y="0"/>
            <a:chExt cx="1341104" cy="6858000"/>
          </a:xfrm>
        </p:grpSpPr>
        <p:pic>
          <p:nvPicPr>
            <p:cNvPr id="13" name="Bilde 12"/>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artisticPastelsSmooth trans="30000" scaling="50"/>
                      </a14:imgEffect>
                    </a14:imgLayer>
                  </a14:imgProps>
                </a:ext>
                <a:ext uri="{28A0092B-C50C-407E-A947-70E740481C1C}">
                  <a14:useLocalDpi xmlns:a14="http://schemas.microsoft.com/office/drawing/2010/main" val="0"/>
                </a:ext>
              </a:extLst>
            </a:blip>
            <a:srcRect t="7143" r="78582" b="7005"/>
            <a:stretch/>
          </p:blipFill>
          <p:spPr>
            <a:xfrm>
              <a:off x="-34817" y="0"/>
              <a:ext cx="1341104" cy="6858000"/>
            </a:xfrm>
            <a:prstGeom prst="rect">
              <a:avLst/>
            </a:prstGeom>
          </p:spPr>
        </p:pic>
        <p:sp>
          <p:nvSpPr>
            <p:cNvPr id="14" name="Rectangle 3"/>
            <p:cNvSpPr>
              <a:spLocks noChangeArrowheads="1"/>
            </p:cNvSpPr>
            <p:nvPr/>
          </p:nvSpPr>
          <p:spPr bwMode="auto">
            <a:xfrm>
              <a:off x="-27186" y="889639"/>
              <a:ext cx="1086349"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8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nb-NO" altLang="nb-NO"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100" b="1" i="0" u="none" strike="noStrike" cap="none" normalizeH="0" baseline="0" dirty="0">
                  <a:ln>
                    <a:noFill/>
                  </a:ln>
                  <a:solidFill>
                    <a:srgbClr val="002060"/>
                  </a:solidFill>
                  <a:effectLst/>
                  <a:latin typeface="Century" panose="02040604050505020304" pitchFamily="18" charset="0"/>
                  <a:ea typeface="Times New Roman" panose="02020603050405020304" pitchFamily="18" charset="0"/>
                  <a:cs typeface="AngsanaUPC" panose="02020603050405020304" pitchFamily="18" charset="-34"/>
                </a:rPr>
                <a:t>FOTBALL</a:t>
              </a:r>
              <a:endParaRPr kumimoji="0" lang="nb-NO" altLang="nb-NO" sz="1050" b="0" i="0" u="none" strike="noStrike" cap="none" normalizeH="0" baseline="0" dirty="0">
                <a:ln>
                  <a:noFill/>
                </a:ln>
                <a:solidFill>
                  <a:schemeClr val="tx1"/>
                </a:solidFill>
                <a:effectLst/>
                <a:latin typeface="Arial" panose="020B0604020202020204" pitchFamily="34" charset="0"/>
              </a:endParaRPr>
            </a:p>
          </p:txBody>
        </p:sp>
        <p:pic>
          <p:nvPicPr>
            <p:cNvPr id="15" name="Bilde 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25" t="660" r="2730" b="3340"/>
            <a:stretch/>
          </p:blipFill>
          <p:spPr bwMode="auto">
            <a:xfrm>
              <a:off x="56979" y="54424"/>
              <a:ext cx="896248" cy="940495"/>
            </a:xfrm>
            <a:prstGeom prst="rect">
              <a:avLst/>
            </a:prstGeom>
            <a:noFill/>
            <a:extLst>
              <a:ext uri="{909E8E84-426E-40DD-AFC4-6F175D3DCCD1}">
                <a14:hiddenFill xmlns:a14="http://schemas.microsoft.com/office/drawing/2010/main">
                  <a:solidFill>
                    <a:srgbClr val="FFFFFF"/>
                  </a:solidFill>
                </a14:hiddenFill>
              </a:ext>
            </a:extLst>
          </p:spPr>
        </p:pic>
        <p:pic>
          <p:nvPicPr>
            <p:cNvPr id="16" name="Bilde 15"/>
            <p:cNvPicPr>
              <a:picLocks noChangeAspect="1"/>
            </p:cNvPicPr>
            <p:nvPr/>
          </p:nvPicPr>
          <p:blipFill>
            <a:blip r:embed="rId6"/>
            <a:stretch>
              <a:fillRect/>
            </a:stretch>
          </p:blipFill>
          <p:spPr>
            <a:xfrm>
              <a:off x="56980" y="5650408"/>
              <a:ext cx="896248" cy="1150441"/>
            </a:xfrm>
            <a:prstGeom prst="rect">
              <a:avLst/>
            </a:prstGeom>
          </p:spPr>
        </p:pic>
      </p:grpSp>
    </p:spTree>
    <p:extLst>
      <p:ext uri="{BB962C8B-B14F-4D97-AF65-F5344CB8AC3E}">
        <p14:creationId xmlns:p14="http://schemas.microsoft.com/office/powerpoint/2010/main" val="3861436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556655" y="1253330"/>
            <a:ext cx="9797143" cy="5005955"/>
          </a:xfrm>
        </p:spPr>
        <p:txBody>
          <a:bodyPr>
            <a:normAutofit/>
          </a:bodyPr>
          <a:lstStyle/>
          <a:p>
            <a:r>
              <a:rPr lang="nb-NO" sz="2400" dirty="0"/>
              <a:t>Lagleder må sørge for å ta med drakter, vester, medisinskrin, baller og annet nødvendig utstyr.</a:t>
            </a:r>
          </a:p>
          <a:p>
            <a:r>
              <a:rPr lang="nb-NO" sz="2400" dirty="0"/>
              <a:t>G/J 13-19 har anledning til å leie </a:t>
            </a:r>
            <a:r>
              <a:rPr lang="nb-NO" sz="2400" u="sng" dirty="0"/>
              <a:t>minibuss</a:t>
            </a:r>
            <a:r>
              <a:rPr lang="nb-NO" sz="2400" dirty="0"/>
              <a:t> til bortekamper. Bestill buss i god tid, om det skal benyttes den type kjøretøy.</a:t>
            </a:r>
            <a:br>
              <a:rPr lang="nb-NO" sz="2400" dirty="0"/>
            </a:br>
            <a:r>
              <a:rPr lang="nb-NO" sz="2400" b="1" dirty="0"/>
              <a:t>Sjåfør skaffes av laget.</a:t>
            </a:r>
            <a:r>
              <a:rPr lang="nb-NO" sz="2400" dirty="0"/>
              <a:t> </a:t>
            </a:r>
          </a:p>
          <a:p>
            <a:r>
              <a:rPr lang="nb-NO" sz="2400" dirty="0"/>
              <a:t>For de yngste lagene er reiseavstandene så korte at vi forutsetter at foreldrene kjører selv til bortekampene. Det dekkes ikke kilometergodtgjørelse. </a:t>
            </a:r>
          </a:p>
          <a:p>
            <a:r>
              <a:rPr lang="nb-NO" sz="2400" dirty="0"/>
              <a:t>Slik situasjonen er per mars 2022 er det ikke mulig for klubben å stille fergekort, men den som ønsker kan sende reiseregning for ferjereisen til DL på e-post. Utleggsskjema fås fra DL og må leveres sammen med kvittering.</a:t>
            </a:r>
          </a:p>
          <a:p>
            <a:r>
              <a:rPr lang="nb-NO" sz="2400" dirty="0"/>
              <a:t> Rydd garderoben før hjemreise – det gir klubben vår fin goodwill! </a:t>
            </a:r>
          </a:p>
        </p:txBody>
      </p:sp>
      <p:sp>
        <p:nvSpPr>
          <p:cNvPr id="4" name="Plassholder for bunntekst 3"/>
          <p:cNvSpPr>
            <a:spLocks noGrp="1"/>
          </p:cNvSpPr>
          <p:nvPr>
            <p:ph type="ftr" sz="quarter" idx="11"/>
          </p:nvPr>
        </p:nvSpPr>
        <p:spPr/>
        <p:txBody>
          <a:bodyPr/>
          <a:lstStyle/>
          <a:p>
            <a:r>
              <a:rPr lang="nn-NO" dirty="0"/>
              <a:t>Handbok 2022 - Surnadal IL Fotball – Revidert 03.03.2022</a:t>
            </a:r>
            <a:endParaRPr lang="nb-NO" dirty="0"/>
          </a:p>
        </p:txBody>
      </p:sp>
      <p:sp>
        <p:nvSpPr>
          <p:cNvPr id="10" name="Plassholder for lysbildenummer 9"/>
          <p:cNvSpPr>
            <a:spLocks noGrp="1"/>
          </p:cNvSpPr>
          <p:nvPr>
            <p:ph type="sldNum" sz="quarter" idx="12"/>
          </p:nvPr>
        </p:nvSpPr>
        <p:spPr/>
        <p:txBody>
          <a:bodyPr/>
          <a:lstStyle/>
          <a:p>
            <a:fld id="{2B37A1EC-9FF1-4D4A-977B-D550BC13082D}" type="slidenum">
              <a:rPr lang="nb-NO" smtClean="0"/>
              <a:t>12</a:t>
            </a:fld>
            <a:endParaRPr lang="nb-NO"/>
          </a:p>
        </p:txBody>
      </p:sp>
      <p:sp>
        <p:nvSpPr>
          <p:cNvPr id="11" name="Tittel 1"/>
          <p:cNvSpPr>
            <a:spLocks noGrp="1"/>
          </p:cNvSpPr>
          <p:nvPr>
            <p:ph type="title"/>
          </p:nvPr>
        </p:nvSpPr>
        <p:spPr>
          <a:xfrm>
            <a:off x="1556655" y="313937"/>
            <a:ext cx="9797144" cy="768062"/>
          </a:xfrm>
        </p:spPr>
        <p:txBody>
          <a:bodyPr>
            <a:normAutofit/>
          </a:bodyPr>
          <a:lstStyle/>
          <a:p>
            <a:r>
              <a:rPr lang="nb-NO" sz="4000" b="1" dirty="0"/>
              <a:t>BORTEKAMPER</a:t>
            </a:r>
            <a:endParaRPr lang="nb-NO" sz="4000" dirty="0"/>
          </a:p>
        </p:txBody>
      </p:sp>
      <p:grpSp>
        <p:nvGrpSpPr>
          <p:cNvPr id="12" name="Gruppe 11"/>
          <p:cNvGrpSpPr/>
          <p:nvPr/>
        </p:nvGrpSpPr>
        <p:grpSpPr>
          <a:xfrm>
            <a:off x="-34817" y="0"/>
            <a:ext cx="1341104" cy="6858000"/>
            <a:chOff x="-34817" y="0"/>
            <a:chExt cx="1341104" cy="6858000"/>
          </a:xfrm>
        </p:grpSpPr>
        <p:pic>
          <p:nvPicPr>
            <p:cNvPr id="13" name="Bilde 12"/>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artisticPastelsSmooth trans="30000" scaling="50"/>
                      </a14:imgEffect>
                    </a14:imgLayer>
                  </a14:imgProps>
                </a:ext>
                <a:ext uri="{28A0092B-C50C-407E-A947-70E740481C1C}">
                  <a14:useLocalDpi xmlns:a14="http://schemas.microsoft.com/office/drawing/2010/main" val="0"/>
                </a:ext>
              </a:extLst>
            </a:blip>
            <a:srcRect t="7143" r="78582" b="7005"/>
            <a:stretch/>
          </p:blipFill>
          <p:spPr>
            <a:xfrm>
              <a:off x="-34817" y="0"/>
              <a:ext cx="1341104" cy="6858000"/>
            </a:xfrm>
            <a:prstGeom prst="rect">
              <a:avLst/>
            </a:prstGeom>
          </p:spPr>
        </p:pic>
        <p:sp>
          <p:nvSpPr>
            <p:cNvPr id="14" name="Rectangle 3"/>
            <p:cNvSpPr>
              <a:spLocks noChangeArrowheads="1"/>
            </p:cNvSpPr>
            <p:nvPr/>
          </p:nvSpPr>
          <p:spPr bwMode="auto">
            <a:xfrm>
              <a:off x="-27186" y="889639"/>
              <a:ext cx="1086349"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8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nb-NO" altLang="nb-NO"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100" b="1" i="0" u="none" strike="noStrike" cap="none" normalizeH="0" baseline="0" dirty="0">
                  <a:ln>
                    <a:noFill/>
                  </a:ln>
                  <a:solidFill>
                    <a:srgbClr val="002060"/>
                  </a:solidFill>
                  <a:effectLst/>
                  <a:latin typeface="Century" panose="02040604050505020304" pitchFamily="18" charset="0"/>
                  <a:ea typeface="Times New Roman" panose="02020603050405020304" pitchFamily="18" charset="0"/>
                  <a:cs typeface="AngsanaUPC" panose="02020603050405020304" pitchFamily="18" charset="-34"/>
                </a:rPr>
                <a:t>FOTBALL</a:t>
              </a:r>
              <a:endParaRPr kumimoji="0" lang="nb-NO" altLang="nb-NO" sz="1050" b="0" i="0" u="none" strike="noStrike" cap="none" normalizeH="0" baseline="0" dirty="0">
                <a:ln>
                  <a:noFill/>
                </a:ln>
                <a:solidFill>
                  <a:schemeClr val="tx1"/>
                </a:solidFill>
                <a:effectLst/>
                <a:latin typeface="Arial" panose="020B0604020202020204" pitchFamily="34" charset="0"/>
              </a:endParaRPr>
            </a:p>
          </p:txBody>
        </p:sp>
        <p:pic>
          <p:nvPicPr>
            <p:cNvPr id="15" name="Bilde 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25" t="660" r="2730" b="3340"/>
            <a:stretch/>
          </p:blipFill>
          <p:spPr bwMode="auto">
            <a:xfrm>
              <a:off x="56979" y="54424"/>
              <a:ext cx="896248" cy="940495"/>
            </a:xfrm>
            <a:prstGeom prst="rect">
              <a:avLst/>
            </a:prstGeom>
            <a:noFill/>
            <a:extLst>
              <a:ext uri="{909E8E84-426E-40DD-AFC4-6F175D3DCCD1}">
                <a14:hiddenFill xmlns:a14="http://schemas.microsoft.com/office/drawing/2010/main">
                  <a:solidFill>
                    <a:srgbClr val="FFFFFF"/>
                  </a:solidFill>
                </a14:hiddenFill>
              </a:ext>
            </a:extLst>
          </p:spPr>
        </p:pic>
        <p:pic>
          <p:nvPicPr>
            <p:cNvPr id="16" name="Bilde 15"/>
            <p:cNvPicPr>
              <a:picLocks noChangeAspect="1"/>
            </p:cNvPicPr>
            <p:nvPr/>
          </p:nvPicPr>
          <p:blipFill>
            <a:blip r:embed="rId6"/>
            <a:stretch>
              <a:fillRect/>
            </a:stretch>
          </p:blipFill>
          <p:spPr>
            <a:xfrm>
              <a:off x="56980" y="5650408"/>
              <a:ext cx="896248" cy="1150441"/>
            </a:xfrm>
            <a:prstGeom prst="rect">
              <a:avLst/>
            </a:prstGeom>
          </p:spPr>
        </p:pic>
      </p:grpSp>
    </p:spTree>
    <p:extLst>
      <p:ext uri="{BB962C8B-B14F-4D97-AF65-F5344CB8AC3E}">
        <p14:creationId xmlns:p14="http://schemas.microsoft.com/office/powerpoint/2010/main" val="2413457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556655" y="1253330"/>
            <a:ext cx="9797143" cy="5005955"/>
          </a:xfrm>
        </p:spPr>
        <p:txBody>
          <a:bodyPr>
            <a:normAutofit/>
          </a:bodyPr>
          <a:lstStyle/>
          <a:p>
            <a:r>
              <a:rPr lang="nb-NO" sz="2400" dirty="0"/>
              <a:t>Cupene som vi selv arrangerer er å betrakte som obligatoriske for lagene våre. Det er ingen påmeldingsavgift til egne cuper.</a:t>
            </a:r>
          </a:p>
          <a:p>
            <a:r>
              <a:rPr lang="nb-NO" sz="2400" dirty="0"/>
              <a:t>Fotballgruppa dekker påmeldingsavgiften til 2 andre cuper pr år for alle årsklassene.</a:t>
            </a:r>
          </a:p>
          <a:p>
            <a:r>
              <a:rPr lang="nb-NO" sz="2400" dirty="0"/>
              <a:t>Lagleder kan fortrinnsvis sende opplysninger om betaling av cupen eller faktura til DL, så DL betaler direkte. Velger laget å betale og få refundert utgifter, er siste frist for innlevering av utlegg 31. oktober hvert år. </a:t>
            </a:r>
          </a:p>
          <a:p>
            <a:r>
              <a:rPr lang="nb-NO" sz="2400" dirty="0"/>
              <a:t>Cuper utover dette må finansieres av laget selv. Det er lagledernes oppgave å kreve inn og betale dette.    </a:t>
            </a:r>
          </a:p>
          <a:p>
            <a:r>
              <a:rPr lang="nb-NO" sz="2400" dirty="0"/>
              <a:t>Reiseutgifter må dekkes av laget selv, men ferjeutgifter kan refunderes mot kvittering.</a:t>
            </a:r>
          </a:p>
        </p:txBody>
      </p:sp>
      <p:sp>
        <p:nvSpPr>
          <p:cNvPr id="4" name="Plassholder for bunntekst 3"/>
          <p:cNvSpPr>
            <a:spLocks noGrp="1"/>
          </p:cNvSpPr>
          <p:nvPr>
            <p:ph type="ftr" sz="quarter" idx="11"/>
          </p:nvPr>
        </p:nvSpPr>
        <p:spPr/>
        <p:txBody>
          <a:bodyPr/>
          <a:lstStyle/>
          <a:p>
            <a:r>
              <a:rPr lang="nn-NO" dirty="0"/>
              <a:t>Handbok 2022 - Surnadal IL Fotball – Revidert 03.03.2022</a:t>
            </a:r>
            <a:endParaRPr lang="nb-NO" dirty="0"/>
          </a:p>
        </p:txBody>
      </p:sp>
      <p:sp>
        <p:nvSpPr>
          <p:cNvPr id="10" name="Plassholder for lysbildenummer 9"/>
          <p:cNvSpPr>
            <a:spLocks noGrp="1"/>
          </p:cNvSpPr>
          <p:nvPr>
            <p:ph type="sldNum" sz="quarter" idx="12"/>
          </p:nvPr>
        </p:nvSpPr>
        <p:spPr/>
        <p:txBody>
          <a:bodyPr/>
          <a:lstStyle/>
          <a:p>
            <a:fld id="{2B37A1EC-9FF1-4D4A-977B-D550BC13082D}" type="slidenum">
              <a:rPr lang="nb-NO" smtClean="0"/>
              <a:t>13</a:t>
            </a:fld>
            <a:endParaRPr lang="nb-NO"/>
          </a:p>
        </p:txBody>
      </p:sp>
      <p:sp>
        <p:nvSpPr>
          <p:cNvPr id="11" name="Tittel 1"/>
          <p:cNvSpPr>
            <a:spLocks noGrp="1"/>
          </p:cNvSpPr>
          <p:nvPr>
            <p:ph type="title"/>
          </p:nvPr>
        </p:nvSpPr>
        <p:spPr>
          <a:xfrm>
            <a:off x="1556655" y="313937"/>
            <a:ext cx="9797144" cy="768062"/>
          </a:xfrm>
        </p:spPr>
        <p:txBody>
          <a:bodyPr>
            <a:normAutofit/>
          </a:bodyPr>
          <a:lstStyle/>
          <a:p>
            <a:r>
              <a:rPr lang="nb-NO" sz="4000" b="1" dirty="0"/>
              <a:t>CUPER</a:t>
            </a:r>
            <a:endParaRPr lang="nb-NO" sz="4000" dirty="0"/>
          </a:p>
        </p:txBody>
      </p:sp>
      <p:grpSp>
        <p:nvGrpSpPr>
          <p:cNvPr id="12" name="Gruppe 11"/>
          <p:cNvGrpSpPr/>
          <p:nvPr/>
        </p:nvGrpSpPr>
        <p:grpSpPr>
          <a:xfrm>
            <a:off x="-34817" y="0"/>
            <a:ext cx="1341104" cy="6858000"/>
            <a:chOff x="-34817" y="0"/>
            <a:chExt cx="1341104" cy="6858000"/>
          </a:xfrm>
        </p:grpSpPr>
        <p:pic>
          <p:nvPicPr>
            <p:cNvPr id="13" name="Bilde 12"/>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artisticPastelsSmooth trans="30000" scaling="50"/>
                      </a14:imgEffect>
                    </a14:imgLayer>
                  </a14:imgProps>
                </a:ext>
                <a:ext uri="{28A0092B-C50C-407E-A947-70E740481C1C}">
                  <a14:useLocalDpi xmlns:a14="http://schemas.microsoft.com/office/drawing/2010/main" val="0"/>
                </a:ext>
              </a:extLst>
            </a:blip>
            <a:srcRect t="7143" r="78582" b="7005"/>
            <a:stretch/>
          </p:blipFill>
          <p:spPr>
            <a:xfrm>
              <a:off x="-34817" y="0"/>
              <a:ext cx="1341104" cy="6858000"/>
            </a:xfrm>
            <a:prstGeom prst="rect">
              <a:avLst/>
            </a:prstGeom>
          </p:spPr>
        </p:pic>
        <p:sp>
          <p:nvSpPr>
            <p:cNvPr id="14" name="Rectangle 3"/>
            <p:cNvSpPr>
              <a:spLocks noChangeArrowheads="1"/>
            </p:cNvSpPr>
            <p:nvPr/>
          </p:nvSpPr>
          <p:spPr bwMode="auto">
            <a:xfrm>
              <a:off x="-27186" y="889639"/>
              <a:ext cx="1086349"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8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nb-NO" altLang="nb-NO"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100" b="1" i="0" u="none" strike="noStrike" cap="none" normalizeH="0" baseline="0" dirty="0">
                  <a:ln>
                    <a:noFill/>
                  </a:ln>
                  <a:solidFill>
                    <a:srgbClr val="002060"/>
                  </a:solidFill>
                  <a:effectLst/>
                  <a:latin typeface="Century" panose="02040604050505020304" pitchFamily="18" charset="0"/>
                  <a:ea typeface="Times New Roman" panose="02020603050405020304" pitchFamily="18" charset="0"/>
                  <a:cs typeface="AngsanaUPC" panose="02020603050405020304" pitchFamily="18" charset="-34"/>
                </a:rPr>
                <a:t>FOTBALL</a:t>
              </a:r>
              <a:endParaRPr kumimoji="0" lang="nb-NO" altLang="nb-NO" sz="1050" b="0" i="0" u="none" strike="noStrike" cap="none" normalizeH="0" baseline="0" dirty="0">
                <a:ln>
                  <a:noFill/>
                </a:ln>
                <a:solidFill>
                  <a:schemeClr val="tx1"/>
                </a:solidFill>
                <a:effectLst/>
                <a:latin typeface="Arial" panose="020B0604020202020204" pitchFamily="34" charset="0"/>
              </a:endParaRPr>
            </a:p>
          </p:txBody>
        </p:sp>
        <p:pic>
          <p:nvPicPr>
            <p:cNvPr id="15" name="Bilde 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25" t="660" r="2730" b="3340"/>
            <a:stretch/>
          </p:blipFill>
          <p:spPr bwMode="auto">
            <a:xfrm>
              <a:off x="56979" y="54424"/>
              <a:ext cx="896248" cy="940495"/>
            </a:xfrm>
            <a:prstGeom prst="rect">
              <a:avLst/>
            </a:prstGeom>
            <a:noFill/>
            <a:extLst>
              <a:ext uri="{909E8E84-426E-40DD-AFC4-6F175D3DCCD1}">
                <a14:hiddenFill xmlns:a14="http://schemas.microsoft.com/office/drawing/2010/main">
                  <a:solidFill>
                    <a:srgbClr val="FFFFFF"/>
                  </a:solidFill>
                </a14:hiddenFill>
              </a:ext>
            </a:extLst>
          </p:spPr>
        </p:pic>
        <p:pic>
          <p:nvPicPr>
            <p:cNvPr id="16" name="Bilde 15"/>
            <p:cNvPicPr>
              <a:picLocks noChangeAspect="1"/>
            </p:cNvPicPr>
            <p:nvPr/>
          </p:nvPicPr>
          <p:blipFill>
            <a:blip r:embed="rId6"/>
            <a:stretch>
              <a:fillRect/>
            </a:stretch>
          </p:blipFill>
          <p:spPr>
            <a:xfrm>
              <a:off x="56980" y="5650408"/>
              <a:ext cx="896248" cy="1150441"/>
            </a:xfrm>
            <a:prstGeom prst="rect">
              <a:avLst/>
            </a:prstGeom>
          </p:spPr>
        </p:pic>
      </p:grpSp>
    </p:spTree>
    <p:extLst>
      <p:ext uri="{BB962C8B-B14F-4D97-AF65-F5344CB8AC3E}">
        <p14:creationId xmlns:p14="http://schemas.microsoft.com/office/powerpoint/2010/main" val="3138463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556655" y="1253330"/>
            <a:ext cx="9797143" cy="5005955"/>
          </a:xfrm>
        </p:spPr>
        <p:txBody>
          <a:bodyPr>
            <a:normAutofit fontScale="85000" lnSpcReduction="20000"/>
          </a:bodyPr>
          <a:lstStyle/>
          <a:p>
            <a:r>
              <a:rPr lang="nn-NO" sz="2400" b="1" dirty="0"/>
              <a:t>Cup-dag (2022: 19. juni):</a:t>
            </a:r>
            <a:endParaRPr lang="nb-NO" sz="2400" b="1" dirty="0"/>
          </a:p>
          <a:p>
            <a:pPr lvl="1">
              <a:buFont typeface="Wingdings" panose="05000000000000000000" pitchFamily="2" charset="2"/>
              <a:buChar char="ü"/>
            </a:pPr>
            <a:r>
              <a:rPr lang="nb-NO" sz="2000" b="1" dirty="0" err="1"/>
              <a:t>Dråkong</a:t>
            </a:r>
            <a:r>
              <a:rPr lang="nb-NO" sz="2000" b="1" dirty="0"/>
              <a:t>–Cup</a:t>
            </a:r>
            <a:r>
              <a:rPr lang="nb-NO" sz="2000" dirty="0"/>
              <a:t> er en cup for jenter i alderen 6-12 år.</a:t>
            </a:r>
            <a:r>
              <a:rPr lang="nb-NO" sz="2000" b="1" dirty="0"/>
              <a:t> </a:t>
            </a:r>
            <a:endParaRPr lang="nb-NO" sz="2000" dirty="0"/>
          </a:p>
          <a:p>
            <a:pPr lvl="1">
              <a:buFont typeface="Wingdings" panose="05000000000000000000" pitchFamily="2" charset="2"/>
              <a:buChar char="ü"/>
            </a:pPr>
            <a:r>
              <a:rPr lang="nb-NO" sz="2000" b="1" dirty="0"/>
              <a:t>SIL-</a:t>
            </a:r>
            <a:r>
              <a:rPr lang="nb-NO" sz="2000" b="1" dirty="0" err="1"/>
              <a:t>regncup</a:t>
            </a:r>
            <a:r>
              <a:rPr lang="nb-NO" sz="2000" dirty="0"/>
              <a:t> er en cup for lag i alderen 6-12 år (guttelag og lag med både gutter og jenter).</a:t>
            </a:r>
            <a:endParaRPr lang="nb-NO" sz="2400" b="1" dirty="0"/>
          </a:p>
          <a:p>
            <a:r>
              <a:rPr lang="nb-NO" sz="2400" b="1" dirty="0"/>
              <a:t>BUA Cup: (2022: Usikker dato ca. </a:t>
            </a:r>
            <a:r>
              <a:rPr lang="nb-NO" sz="2400" b="1" dirty="0" err="1"/>
              <a:t>midta</a:t>
            </a:r>
            <a:r>
              <a:rPr lang="nb-NO" sz="2400" b="1" dirty="0"/>
              <a:t> på oktober)</a:t>
            </a:r>
          </a:p>
          <a:p>
            <a:pPr lvl="1">
              <a:buFont typeface="Wingdings" panose="05000000000000000000" pitchFamily="2" charset="2"/>
              <a:buChar char="ü"/>
            </a:pPr>
            <a:r>
              <a:rPr lang="nb-NO" sz="2000" dirty="0"/>
              <a:t>Intern innendørs avslutningscup.</a:t>
            </a:r>
          </a:p>
          <a:p>
            <a:pPr lvl="1">
              <a:buFont typeface="Wingdings" panose="05000000000000000000" pitchFamily="2" charset="2"/>
              <a:buChar char="ü"/>
            </a:pPr>
            <a:r>
              <a:rPr lang="nb-NO" sz="2000" dirty="0"/>
              <a:t>Klassene G/J 6 - G/J 12 deltar.</a:t>
            </a:r>
          </a:p>
          <a:p>
            <a:pPr lvl="1">
              <a:buFont typeface="Wingdings" panose="05000000000000000000" pitchFamily="2" charset="2"/>
              <a:buChar char="ü"/>
            </a:pPr>
            <a:r>
              <a:rPr lang="nb-NO" sz="2000" dirty="0"/>
              <a:t>På denne cupen kan vi invitere «naboer».</a:t>
            </a:r>
            <a:endParaRPr lang="nb-NO" sz="2400" dirty="0"/>
          </a:p>
          <a:p>
            <a:r>
              <a:rPr lang="nb-NO" sz="2400" dirty="0"/>
              <a:t>BUA-styret er arrangør av </a:t>
            </a:r>
            <a:r>
              <a:rPr lang="nb-NO" sz="2400" dirty="0" err="1"/>
              <a:t>Dråkong</a:t>
            </a:r>
            <a:r>
              <a:rPr lang="nb-NO" sz="2400" dirty="0"/>
              <a:t>-Cup, SIL-</a:t>
            </a:r>
            <a:r>
              <a:rPr lang="nb-NO" sz="2400" dirty="0" err="1"/>
              <a:t>regncup</a:t>
            </a:r>
            <a:r>
              <a:rPr lang="nb-NO" sz="2400" dirty="0"/>
              <a:t> og BUA-Cup.</a:t>
            </a:r>
            <a:br>
              <a:rPr lang="nb-NO" sz="2400" dirty="0"/>
            </a:br>
            <a:r>
              <a:rPr lang="nb-NO" sz="2400" dirty="0"/>
              <a:t>Alle foreldre i BUA-lag (8-14) får oppgaver. Foreldrene til 7-åringene kan også bli tildelt oppgaver ved behov.</a:t>
            </a:r>
          </a:p>
          <a:p>
            <a:pPr marL="0" indent="0">
              <a:buNone/>
            </a:pPr>
            <a:endParaRPr lang="nb-NO" sz="2400" dirty="0"/>
          </a:p>
          <a:p>
            <a:r>
              <a:rPr lang="nb-NO" sz="2400" b="1" dirty="0" err="1"/>
              <a:t>Knøtteturneringer</a:t>
            </a:r>
            <a:r>
              <a:rPr lang="nb-NO" sz="2400" b="1" dirty="0"/>
              <a:t>:</a:t>
            </a:r>
          </a:p>
          <a:p>
            <a:pPr lvl="1">
              <a:buFont typeface="Wingdings" panose="05000000000000000000" pitchFamily="2" charset="2"/>
              <a:buChar char="ü"/>
            </a:pPr>
            <a:r>
              <a:rPr lang="nb-NO" sz="2000" dirty="0"/>
              <a:t>Det kan arrangeres to </a:t>
            </a:r>
            <a:r>
              <a:rPr lang="nb-NO" sz="2000" dirty="0" err="1"/>
              <a:t>knøtteturneringer</a:t>
            </a:r>
            <a:r>
              <a:rPr lang="nb-NO" sz="2000" dirty="0"/>
              <a:t> – en på våren og en på høsten.</a:t>
            </a:r>
          </a:p>
          <a:p>
            <a:pPr lvl="1">
              <a:buFont typeface="Wingdings" panose="05000000000000000000" pitchFamily="2" charset="2"/>
              <a:buChar char="ü"/>
            </a:pPr>
            <a:r>
              <a:rPr lang="nb-NO" sz="2000" dirty="0"/>
              <a:t>Arrangeres i samarbeid med naboklubbene </a:t>
            </a:r>
            <a:r>
              <a:rPr lang="nb-NO" sz="2000" dirty="0" err="1"/>
              <a:t>Bøfjord</a:t>
            </a:r>
            <a:r>
              <a:rPr lang="nb-NO" sz="2000" dirty="0"/>
              <a:t>/Bæverfjord, Øvre Surnadal, Søya og Todalen. </a:t>
            </a:r>
          </a:p>
          <a:p>
            <a:pPr marL="0" indent="0">
              <a:buNone/>
            </a:pPr>
            <a:endParaRPr lang="nb-NO" sz="2400" dirty="0"/>
          </a:p>
          <a:p>
            <a:r>
              <a:rPr lang="nb-NO" sz="2400" b="1" dirty="0"/>
              <a:t>Romjulscup</a:t>
            </a:r>
            <a:endParaRPr lang="nb-NO" sz="2400" dirty="0"/>
          </a:p>
          <a:p>
            <a:pPr lvl="1">
              <a:buFont typeface="Wingdings" panose="05000000000000000000" pitchFamily="2" charset="2"/>
              <a:buChar char="ü"/>
            </a:pPr>
            <a:r>
              <a:rPr lang="nb-NO" sz="2000" dirty="0"/>
              <a:t>Vennecup som arrangeres 4. juledag i Surnadal Idrettshall for juniorer og seniorer. </a:t>
            </a:r>
          </a:p>
          <a:p>
            <a:pPr lvl="1">
              <a:buFont typeface="Wingdings" panose="05000000000000000000" pitchFamily="2" charset="2"/>
              <a:buChar char="ü"/>
            </a:pPr>
            <a:r>
              <a:rPr lang="nb-NO" sz="2000" dirty="0"/>
              <a:t>H6, daglig leder og styremedlem senior er arrangør av cupen.</a:t>
            </a:r>
          </a:p>
        </p:txBody>
      </p:sp>
      <p:sp>
        <p:nvSpPr>
          <p:cNvPr id="4" name="Plassholder for bunntekst 3"/>
          <p:cNvSpPr>
            <a:spLocks noGrp="1"/>
          </p:cNvSpPr>
          <p:nvPr>
            <p:ph type="ftr" sz="quarter" idx="11"/>
          </p:nvPr>
        </p:nvSpPr>
        <p:spPr/>
        <p:txBody>
          <a:bodyPr/>
          <a:lstStyle/>
          <a:p>
            <a:r>
              <a:rPr lang="nn-NO" dirty="0"/>
              <a:t>Handbok 2022 - Surnadal IL Fotball – Revidert 03.03.2022</a:t>
            </a:r>
            <a:endParaRPr lang="nb-NO" dirty="0"/>
          </a:p>
        </p:txBody>
      </p:sp>
      <p:sp>
        <p:nvSpPr>
          <p:cNvPr id="10" name="Plassholder for lysbildenummer 9"/>
          <p:cNvSpPr>
            <a:spLocks noGrp="1"/>
          </p:cNvSpPr>
          <p:nvPr>
            <p:ph type="sldNum" sz="quarter" idx="12"/>
          </p:nvPr>
        </p:nvSpPr>
        <p:spPr/>
        <p:txBody>
          <a:bodyPr/>
          <a:lstStyle/>
          <a:p>
            <a:fld id="{2B37A1EC-9FF1-4D4A-977B-D550BC13082D}" type="slidenum">
              <a:rPr lang="nb-NO" smtClean="0"/>
              <a:t>14</a:t>
            </a:fld>
            <a:endParaRPr lang="nb-NO"/>
          </a:p>
        </p:txBody>
      </p:sp>
      <p:sp>
        <p:nvSpPr>
          <p:cNvPr id="11" name="Tittel 1"/>
          <p:cNvSpPr>
            <a:spLocks noGrp="1"/>
          </p:cNvSpPr>
          <p:nvPr>
            <p:ph type="title"/>
          </p:nvPr>
        </p:nvSpPr>
        <p:spPr>
          <a:xfrm>
            <a:off x="1556655" y="313937"/>
            <a:ext cx="9797144" cy="768062"/>
          </a:xfrm>
        </p:spPr>
        <p:txBody>
          <a:bodyPr>
            <a:normAutofit/>
          </a:bodyPr>
          <a:lstStyle/>
          <a:p>
            <a:r>
              <a:rPr lang="nb-NO" sz="4000" b="1" dirty="0"/>
              <a:t>EGNE CUPER</a:t>
            </a:r>
            <a:endParaRPr lang="nb-NO" sz="4000" dirty="0"/>
          </a:p>
        </p:txBody>
      </p:sp>
      <p:grpSp>
        <p:nvGrpSpPr>
          <p:cNvPr id="12" name="Gruppe 11"/>
          <p:cNvGrpSpPr/>
          <p:nvPr/>
        </p:nvGrpSpPr>
        <p:grpSpPr>
          <a:xfrm>
            <a:off x="-34817" y="0"/>
            <a:ext cx="1341104" cy="6858000"/>
            <a:chOff x="-34817" y="0"/>
            <a:chExt cx="1341104" cy="6858000"/>
          </a:xfrm>
        </p:grpSpPr>
        <p:pic>
          <p:nvPicPr>
            <p:cNvPr id="13" name="Bilde 12"/>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artisticPastelsSmooth trans="30000" scaling="50"/>
                      </a14:imgEffect>
                    </a14:imgLayer>
                  </a14:imgProps>
                </a:ext>
                <a:ext uri="{28A0092B-C50C-407E-A947-70E740481C1C}">
                  <a14:useLocalDpi xmlns:a14="http://schemas.microsoft.com/office/drawing/2010/main" val="0"/>
                </a:ext>
              </a:extLst>
            </a:blip>
            <a:srcRect t="7143" r="78582" b="7005"/>
            <a:stretch/>
          </p:blipFill>
          <p:spPr>
            <a:xfrm>
              <a:off x="-34817" y="0"/>
              <a:ext cx="1341104" cy="6858000"/>
            </a:xfrm>
            <a:prstGeom prst="rect">
              <a:avLst/>
            </a:prstGeom>
          </p:spPr>
        </p:pic>
        <p:sp>
          <p:nvSpPr>
            <p:cNvPr id="14" name="Rectangle 3"/>
            <p:cNvSpPr>
              <a:spLocks noChangeArrowheads="1"/>
            </p:cNvSpPr>
            <p:nvPr/>
          </p:nvSpPr>
          <p:spPr bwMode="auto">
            <a:xfrm>
              <a:off x="-27186" y="889639"/>
              <a:ext cx="1086349"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8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nb-NO" altLang="nb-NO"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100" b="1" i="0" u="none" strike="noStrike" cap="none" normalizeH="0" baseline="0" dirty="0">
                  <a:ln>
                    <a:noFill/>
                  </a:ln>
                  <a:solidFill>
                    <a:srgbClr val="002060"/>
                  </a:solidFill>
                  <a:effectLst/>
                  <a:latin typeface="Century" panose="02040604050505020304" pitchFamily="18" charset="0"/>
                  <a:ea typeface="Times New Roman" panose="02020603050405020304" pitchFamily="18" charset="0"/>
                  <a:cs typeface="AngsanaUPC" panose="02020603050405020304" pitchFamily="18" charset="-34"/>
                </a:rPr>
                <a:t>FOTBALL</a:t>
              </a:r>
              <a:endParaRPr kumimoji="0" lang="nb-NO" altLang="nb-NO" sz="1050" b="0" i="0" u="none" strike="noStrike" cap="none" normalizeH="0" baseline="0" dirty="0">
                <a:ln>
                  <a:noFill/>
                </a:ln>
                <a:solidFill>
                  <a:schemeClr val="tx1"/>
                </a:solidFill>
                <a:effectLst/>
                <a:latin typeface="Arial" panose="020B0604020202020204" pitchFamily="34" charset="0"/>
              </a:endParaRPr>
            </a:p>
          </p:txBody>
        </p:sp>
        <p:pic>
          <p:nvPicPr>
            <p:cNvPr id="15" name="Bilde 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25" t="660" r="2730" b="3340"/>
            <a:stretch/>
          </p:blipFill>
          <p:spPr bwMode="auto">
            <a:xfrm>
              <a:off x="56979" y="54424"/>
              <a:ext cx="896248" cy="940495"/>
            </a:xfrm>
            <a:prstGeom prst="rect">
              <a:avLst/>
            </a:prstGeom>
            <a:noFill/>
            <a:extLst>
              <a:ext uri="{909E8E84-426E-40DD-AFC4-6F175D3DCCD1}">
                <a14:hiddenFill xmlns:a14="http://schemas.microsoft.com/office/drawing/2010/main">
                  <a:solidFill>
                    <a:srgbClr val="FFFFFF"/>
                  </a:solidFill>
                </a14:hiddenFill>
              </a:ext>
            </a:extLst>
          </p:spPr>
        </p:pic>
        <p:pic>
          <p:nvPicPr>
            <p:cNvPr id="16" name="Bilde 15"/>
            <p:cNvPicPr>
              <a:picLocks noChangeAspect="1"/>
            </p:cNvPicPr>
            <p:nvPr/>
          </p:nvPicPr>
          <p:blipFill>
            <a:blip r:embed="rId6"/>
            <a:stretch>
              <a:fillRect/>
            </a:stretch>
          </p:blipFill>
          <p:spPr>
            <a:xfrm>
              <a:off x="56980" y="5650408"/>
              <a:ext cx="896248" cy="1150441"/>
            </a:xfrm>
            <a:prstGeom prst="rect">
              <a:avLst/>
            </a:prstGeom>
          </p:spPr>
        </p:pic>
      </p:grpSp>
    </p:spTree>
    <p:extLst>
      <p:ext uri="{BB962C8B-B14F-4D97-AF65-F5344CB8AC3E}">
        <p14:creationId xmlns:p14="http://schemas.microsoft.com/office/powerpoint/2010/main" val="2610396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556655" y="1253330"/>
            <a:ext cx="9797143" cy="5005955"/>
          </a:xfrm>
        </p:spPr>
        <p:txBody>
          <a:bodyPr>
            <a:normAutofit/>
          </a:bodyPr>
          <a:lstStyle/>
          <a:p>
            <a:pPr marL="0" indent="0">
              <a:buNone/>
            </a:pPr>
            <a:r>
              <a:rPr lang="nb-NO" sz="2400" dirty="0"/>
              <a:t>Dette er et forslag til aktuelle cuper som arrangeres av andre lag. </a:t>
            </a:r>
          </a:p>
          <a:p>
            <a:r>
              <a:rPr lang="nb-NO" sz="2400" dirty="0"/>
              <a:t>6-8 år:	Halsacup, Todalscup, </a:t>
            </a:r>
            <a:r>
              <a:rPr lang="nb-NO" sz="2400" dirty="0" err="1"/>
              <a:t>Søyacup</a:t>
            </a:r>
            <a:r>
              <a:rPr lang="nb-NO" sz="2400" dirty="0"/>
              <a:t> og </a:t>
            </a:r>
            <a:r>
              <a:rPr lang="nb-NO" sz="2400" dirty="0" err="1"/>
              <a:t>Rindalscup</a:t>
            </a:r>
            <a:endParaRPr lang="nb-NO" sz="2400" dirty="0"/>
          </a:p>
          <a:p>
            <a:r>
              <a:rPr lang="nb-NO" sz="2400" dirty="0"/>
              <a:t>9-10 år:	Halsacup, Todalscup, </a:t>
            </a:r>
            <a:r>
              <a:rPr lang="nb-NO" sz="2400" dirty="0" err="1"/>
              <a:t>Søyacup</a:t>
            </a:r>
            <a:r>
              <a:rPr lang="nb-NO" sz="2400" dirty="0"/>
              <a:t>, </a:t>
            </a:r>
            <a:r>
              <a:rPr lang="nb-NO" sz="2400" dirty="0" err="1"/>
              <a:t>Rindalscup</a:t>
            </a:r>
            <a:r>
              <a:rPr lang="nb-NO" sz="2400" dirty="0"/>
              <a:t> og Jentecup</a:t>
            </a:r>
          </a:p>
          <a:p>
            <a:r>
              <a:rPr lang="nb-NO" sz="2400" dirty="0"/>
              <a:t>11-12 år:	</a:t>
            </a:r>
            <a:r>
              <a:rPr lang="nb-NO" sz="2400" dirty="0" err="1"/>
              <a:t>Søyacup</a:t>
            </a:r>
            <a:r>
              <a:rPr lang="nb-NO" sz="2400" dirty="0"/>
              <a:t>, </a:t>
            </a:r>
            <a:r>
              <a:rPr lang="nb-NO" sz="2400" dirty="0" err="1"/>
              <a:t>Rindalscup</a:t>
            </a:r>
            <a:r>
              <a:rPr lang="nb-NO" sz="2400" dirty="0"/>
              <a:t>, Hydro Cup og Jentecupen</a:t>
            </a:r>
          </a:p>
          <a:p>
            <a:r>
              <a:rPr lang="nb-NO" sz="2400" dirty="0"/>
              <a:t>13-14 år:	Hydro Cup, Jentecupen, Skandia Cup, Norway Cup</a:t>
            </a:r>
          </a:p>
          <a:p>
            <a:r>
              <a:rPr lang="nb-NO" sz="2400" dirty="0"/>
              <a:t>15-16 år:	Hydro Cup, Jentecupen, Skandia Cup, Norway Cup, </a:t>
            </a:r>
            <a:r>
              <a:rPr lang="nb-NO" sz="2400" dirty="0" err="1"/>
              <a:t>Slatlem</a:t>
            </a:r>
            <a:r>
              <a:rPr lang="nb-NO" sz="2400" dirty="0"/>
              <a:t> Cup</a:t>
            </a:r>
          </a:p>
          <a:p>
            <a:r>
              <a:rPr lang="nb-NO" sz="2400" dirty="0"/>
              <a:t>19 år:	Norway Cup</a:t>
            </a:r>
          </a:p>
          <a:p>
            <a:pPr marL="0" indent="0">
              <a:buNone/>
            </a:pPr>
            <a:endParaRPr lang="nb-NO" sz="2400" dirty="0"/>
          </a:p>
          <a:p>
            <a:pPr marL="0" indent="0">
              <a:buNone/>
            </a:pPr>
            <a:r>
              <a:rPr lang="nb-NO" sz="2400" b="1" dirty="0"/>
              <a:t>Innendørscuper: </a:t>
            </a:r>
            <a:endParaRPr lang="nb-NO" sz="2400" dirty="0"/>
          </a:p>
          <a:p>
            <a:r>
              <a:rPr lang="nb-NO" sz="2400" dirty="0"/>
              <a:t>Kvik </a:t>
            </a:r>
            <a:r>
              <a:rPr lang="nb-NO" sz="2400" dirty="0" err="1"/>
              <a:t>Bendit</a:t>
            </a:r>
            <a:r>
              <a:rPr lang="nb-NO" sz="2400" dirty="0"/>
              <a:t> cup, </a:t>
            </a:r>
            <a:r>
              <a:rPr lang="nb-NO" sz="2400" dirty="0" err="1"/>
              <a:t>Byggservice</a:t>
            </a:r>
            <a:r>
              <a:rPr lang="nb-NO" sz="2400" dirty="0"/>
              <a:t> Cup, </a:t>
            </a:r>
            <a:r>
              <a:rPr lang="nb-NO" sz="2400" dirty="0" err="1"/>
              <a:t>RindalsList</a:t>
            </a:r>
            <a:r>
              <a:rPr lang="nb-NO" sz="2400" dirty="0"/>
              <a:t>-cup </a:t>
            </a:r>
          </a:p>
          <a:p>
            <a:r>
              <a:rPr lang="nb-NO" sz="2400" dirty="0"/>
              <a:t>Eggen Cup for 11 år og eldre.</a:t>
            </a:r>
          </a:p>
        </p:txBody>
      </p:sp>
      <p:sp>
        <p:nvSpPr>
          <p:cNvPr id="4" name="Plassholder for bunntekst 3"/>
          <p:cNvSpPr>
            <a:spLocks noGrp="1"/>
          </p:cNvSpPr>
          <p:nvPr>
            <p:ph type="ftr" sz="quarter" idx="11"/>
          </p:nvPr>
        </p:nvSpPr>
        <p:spPr/>
        <p:txBody>
          <a:bodyPr/>
          <a:lstStyle/>
          <a:p>
            <a:r>
              <a:rPr lang="nn-NO" dirty="0"/>
              <a:t>Handbok 2022 - Surnadal IL Fotball – Revidert 03.03.2022</a:t>
            </a:r>
            <a:endParaRPr lang="nb-NO" dirty="0"/>
          </a:p>
        </p:txBody>
      </p:sp>
      <p:sp>
        <p:nvSpPr>
          <p:cNvPr id="10" name="Plassholder for lysbildenummer 9"/>
          <p:cNvSpPr>
            <a:spLocks noGrp="1"/>
          </p:cNvSpPr>
          <p:nvPr>
            <p:ph type="sldNum" sz="quarter" idx="12"/>
          </p:nvPr>
        </p:nvSpPr>
        <p:spPr/>
        <p:txBody>
          <a:bodyPr/>
          <a:lstStyle/>
          <a:p>
            <a:fld id="{2B37A1EC-9FF1-4D4A-977B-D550BC13082D}" type="slidenum">
              <a:rPr lang="nb-NO" smtClean="0"/>
              <a:t>15</a:t>
            </a:fld>
            <a:endParaRPr lang="nb-NO"/>
          </a:p>
        </p:txBody>
      </p:sp>
      <p:sp>
        <p:nvSpPr>
          <p:cNvPr id="11" name="Tittel 1"/>
          <p:cNvSpPr>
            <a:spLocks noGrp="1"/>
          </p:cNvSpPr>
          <p:nvPr>
            <p:ph type="title"/>
          </p:nvPr>
        </p:nvSpPr>
        <p:spPr>
          <a:xfrm>
            <a:off x="1556655" y="313937"/>
            <a:ext cx="9797144" cy="768062"/>
          </a:xfrm>
        </p:spPr>
        <p:txBody>
          <a:bodyPr>
            <a:normAutofit/>
          </a:bodyPr>
          <a:lstStyle/>
          <a:p>
            <a:r>
              <a:rPr lang="nb-NO" sz="4000" b="1" dirty="0"/>
              <a:t>FORSLAG TIL EKSTERNE CUPER</a:t>
            </a:r>
            <a:endParaRPr lang="nb-NO" sz="4000" dirty="0"/>
          </a:p>
        </p:txBody>
      </p:sp>
      <p:grpSp>
        <p:nvGrpSpPr>
          <p:cNvPr id="12" name="Gruppe 11"/>
          <p:cNvGrpSpPr/>
          <p:nvPr/>
        </p:nvGrpSpPr>
        <p:grpSpPr>
          <a:xfrm>
            <a:off x="-34817" y="0"/>
            <a:ext cx="1341104" cy="6858000"/>
            <a:chOff x="-34817" y="0"/>
            <a:chExt cx="1341104" cy="6858000"/>
          </a:xfrm>
        </p:grpSpPr>
        <p:pic>
          <p:nvPicPr>
            <p:cNvPr id="13" name="Bilde 12"/>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artisticPastelsSmooth trans="30000" scaling="50"/>
                      </a14:imgEffect>
                    </a14:imgLayer>
                  </a14:imgProps>
                </a:ext>
                <a:ext uri="{28A0092B-C50C-407E-A947-70E740481C1C}">
                  <a14:useLocalDpi xmlns:a14="http://schemas.microsoft.com/office/drawing/2010/main" val="0"/>
                </a:ext>
              </a:extLst>
            </a:blip>
            <a:srcRect t="7143" r="78582" b="7005"/>
            <a:stretch/>
          </p:blipFill>
          <p:spPr>
            <a:xfrm>
              <a:off x="-34817" y="0"/>
              <a:ext cx="1341104" cy="6858000"/>
            </a:xfrm>
            <a:prstGeom prst="rect">
              <a:avLst/>
            </a:prstGeom>
          </p:spPr>
        </p:pic>
        <p:sp>
          <p:nvSpPr>
            <p:cNvPr id="14" name="Rectangle 3"/>
            <p:cNvSpPr>
              <a:spLocks noChangeArrowheads="1"/>
            </p:cNvSpPr>
            <p:nvPr/>
          </p:nvSpPr>
          <p:spPr bwMode="auto">
            <a:xfrm>
              <a:off x="-27186" y="889639"/>
              <a:ext cx="1086349"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8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nb-NO" altLang="nb-NO"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100" b="1" i="0" u="none" strike="noStrike" cap="none" normalizeH="0" baseline="0" dirty="0">
                  <a:ln>
                    <a:noFill/>
                  </a:ln>
                  <a:solidFill>
                    <a:srgbClr val="002060"/>
                  </a:solidFill>
                  <a:effectLst/>
                  <a:latin typeface="Century" panose="02040604050505020304" pitchFamily="18" charset="0"/>
                  <a:ea typeface="Times New Roman" panose="02020603050405020304" pitchFamily="18" charset="0"/>
                  <a:cs typeface="AngsanaUPC" panose="02020603050405020304" pitchFamily="18" charset="-34"/>
                </a:rPr>
                <a:t>FOTBALL</a:t>
              </a:r>
              <a:endParaRPr kumimoji="0" lang="nb-NO" altLang="nb-NO" sz="1050" b="0" i="0" u="none" strike="noStrike" cap="none" normalizeH="0" baseline="0" dirty="0">
                <a:ln>
                  <a:noFill/>
                </a:ln>
                <a:solidFill>
                  <a:schemeClr val="tx1"/>
                </a:solidFill>
                <a:effectLst/>
                <a:latin typeface="Arial" panose="020B0604020202020204" pitchFamily="34" charset="0"/>
              </a:endParaRPr>
            </a:p>
          </p:txBody>
        </p:sp>
        <p:pic>
          <p:nvPicPr>
            <p:cNvPr id="15" name="Bilde 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25" t="660" r="2730" b="3340"/>
            <a:stretch/>
          </p:blipFill>
          <p:spPr bwMode="auto">
            <a:xfrm>
              <a:off x="56979" y="54424"/>
              <a:ext cx="896248" cy="940495"/>
            </a:xfrm>
            <a:prstGeom prst="rect">
              <a:avLst/>
            </a:prstGeom>
            <a:noFill/>
            <a:extLst>
              <a:ext uri="{909E8E84-426E-40DD-AFC4-6F175D3DCCD1}">
                <a14:hiddenFill xmlns:a14="http://schemas.microsoft.com/office/drawing/2010/main">
                  <a:solidFill>
                    <a:srgbClr val="FFFFFF"/>
                  </a:solidFill>
                </a14:hiddenFill>
              </a:ext>
            </a:extLst>
          </p:spPr>
        </p:pic>
        <p:pic>
          <p:nvPicPr>
            <p:cNvPr id="16" name="Bilde 15"/>
            <p:cNvPicPr>
              <a:picLocks noChangeAspect="1"/>
            </p:cNvPicPr>
            <p:nvPr/>
          </p:nvPicPr>
          <p:blipFill>
            <a:blip r:embed="rId6"/>
            <a:stretch>
              <a:fillRect/>
            </a:stretch>
          </p:blipFill>
          <p:spPr>
            <a:xfrm>
              <a:off x="56980" y="5650408"/>
              <a:ext cx="896248" cy="1150441"/>
            </a:xfrm>
            <a:prstGeom prst="rect">
              <a:avLst/>
            </a:prstGeom>
          </p:spPr>
        </p:pic>
      </p:grpSp>
    </p:spTree>
    <p:extLst>
      <p:ext uri="{BB962C8B-B14F-4D97-AF65-F5344CB8AC3E}">
        <p14:creationId xmlns:p14="http://schemas.microsoft.com/office/powerpoint/2010/main" val="4035828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556655" y="1253330"/>
            <a:ext cx="9797143" cy="5005955"/>
          </a:xfrm>
        </p:spPr>
        <p:txBody>
          <a:bodyPr>
            <a:normAutofit/>
          </a:bodyPr>
          <a:lstStyle/>
          <a:p>
            <a:r>
              <a:rPr lang="nb-NO" sz="2400" dirty="0"/>
              <a:t>G/J 13 </a:t>
            </a:r>
            <a:r>
              <a:rPr lang="nb-NO" sz="2400" dirty="0" err="1"/>
              <a:t>t.o.m</a:t>
            </a:r>
            <a:r>
              <a:rPr lang="nb-NO" sz="2400" dirty="0"/>
              <a:t> G/J 19 </a:t>
            </a:r>
            <a:r>
              <a:rPr lang="nb-NO" sz="2400" u="sng" dirty="0"/>
              <a:t>kan</a:t>
            </a:r>
            <a:r>
              <a:rPr lang="nb-NO" sz="2400" dirty="0"/>
              <a:t> delta på Norway Cup.</a:t>
            </a:r>
          </a:p>
          <a:p>
            <a:r>
              <a:rPr lang="nb-NO" sz="2400" dirty="0"/>
              <a:t>Trener og lagleder skal ha dekket sin avgift av laget.</a:t>
            </a:r>
          </a:p>
          <a:p>
            <a:r>
              <a:rPr lang="nb-NO" sz="2400" dirty="0"/>
              <a:t>Lagene oppnevner en felles ansvarlig som tar den administrative jobben med påmelding, innkreving av egenandeler fra spillere, administrering av dugnader, bestilling av buss (transport til Oslo) </a:t>
            </a:r>
            <a:r>
              <a:rPr lang="nb-NO" sz="2400" dirty="0" err="1"/>
              <a:t>o.s.v</a:t>
            </a:r>
            <a:r>
              <a:rPr lang="nb-NO" sz="2400" dirty="0"/>
              <a:t>.</a:t>
            </a:r>
          </a:p>
          <a:p>
            <a:r>
              <a:rPr lang="nb-NO" sz="2400" dirty="0"/>
              <a:t>Felles ansvarlig 2022: </a:t>
            </a:r>
          </a:p>
          <a:p>
            <a:r>
              <a:rPr lang="nb-NO" sz="2400" dirty="0"/>
              <a:t>Lagene kan selv skaffe midler med dugnad/egenandeler, men dugnadsoppgavene skal fordeles mellom lagene av klubben/felles ansvarlig.</a:t>
            </a:r>
          </a:p>
          <a:p>
            <a:endParaRPr lang="nb-NO" sz="2400" dirty="0"/>
          </a:p>
        </p:txBody>
      </p:sp>
      <p:sp>
        <p:nvSpPr>
          <p:cNvPr id="4" name="Plassholder for bunntekst 3"/>
          <p:cNvSpPr>
            <a:spLocks noGrp="1"/>
          </p:cNvSpPr>
          <p:nvPr>
            <p:ph type="ftr" sz="quarter" idx="11"/>
          </p:nvPr>
        </p:nvSpPr>
        <p:spPr/>
        <p:txBody>
          <a:bodyPr/>
          <a:lstStyle/>
          <a:p>
            <a:r>
              <a:rPr lang="nn-NO" dirty="0"/>
              <a:t>Handbok 2022 - Surnadal IL Fotball – Revidert 03.03.2022</a:t>
            </a:r>
            <a:endParaRPr lang="nb-NO" dirty="0"/>
          </a:p>
        </p:txBody>
      </p:sp>
      <p:sp>
        <p:nvSpPr>
          <p:cNvPr id="10" name="Plassholder for lysbildenummer 9"/>
          <p:cNvSpPr>
            <a:spLocks noGrp="1"/>
          </p:cNvSpPr>
          <p:nvPr>
            <p:ph type="sldNum" sz="quarter" idx="12"/>
          </p:nvPr>
        </p:nvSpPr>
        <p:spPr/>
        <p:txBody>
          <a:bodyPr/>
          <a:lstStyle/>
          <a:p>
            <a:fld id="{2B37A1EC-9FF1-4D4A-977B-D550BC13082D}" type="slidenum">
              <a:rPr lang="nb-NO" smtClean="0"/>
              <a:t>16</a:t>
            </a:fld>
            <a:endParaRPr lang="nb-NO"/>
          </a:p>
        </p:txBody>
      </p:sp>
      <p:sp>
        <p:nvSpPr>
          <p:cNvPr id="11" name="Tittel 1"/>
          <p:cNvSpPr>
            <a:spLocks noGrp="1"/>
          </p:cNvSpPr>
          <p:nvPr>
            <p:ph type="title"/>
          </p:nvPr>
        </p:nvSpPr>
        <p:spPr>
          <a:xfrm>
            <a:off x="1556655" y="313937"/>
            <a:ext cx="9797144" cy="768062"/>
          </a:xfrm>
        </p:spPr>
        <p:txBody>
          <a:bodyPr>
            <a:normAutofit/>
          </a:bodyPr>
          <a:lstStyle/>
          <a:p>
            <a:r>
              <a:rPr lang="nb-NO" sz="4000" b="1" dirty="0"/>
              <a:t>NORWAY CUP</a:t>
            </a:r>
            <a:endParaRPr lang="nb-NO" sz="4000" dirty="0"/>
          </a:p>
        </p:txBody>
      </p:sp>
      <p:grpSp>
        <p:nvGrpSpPr>
          <p:cNvPr id="12" name="Gruppe 11"/>
          <p:cNvGrpSpPr/>
          <p:nvPr/>
        </p:nvGrpSpPr>
        <p:grpSpPr>
          <a:xfrm>
            <a:off x="-34817" y="0"/>
            <a:ext cx="1341104" cy="6858000"/>
            <a:chOff x="-34817" y="0"/>
            <a:chExt cx="1341104" cy="6858000"/>
          </a:xfrm>
        </p:grpSpPr>
        <p:pic>
          <p:nvPicPr>
            <p:cNvPr id="13" name="Bilde 12"/>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artisticPastelsSmooth trans="30000" scaling="50"/>
                      </a14:imgEffect>
                    </a14:imgLayer>
                  </a14:imgProps>
                </a:ext>
                <a:ext uri="{28A0092B-C50C-407E-A947-70E740481C1C}">
                  <a14:useLocalDpi xmlns:a14="http://schemas.microsoft.com/office/drawing/2010/main" val="0"/>
                </a:ext>
              </a:extLst>
            </a:blip>
            <a:srcRect t="7143" r="78582" b="7005"/>
            <a:stretch/>
          </p:blipFill>
          <p:spPr>
            <a:xfrm>
              <a:off x="-34817" y="0"/>
              <a:ext cx="1341104" cy="6858000"/>
            </a:xfrm>
            <a:prstGeom prst="rect">
              <a:avLst/>
            </a:prstGeom>
          </p:spPr>
        </p:pic>
        <p:sp>
          <p:nvSpPr>
            <p:cNvPr id="14" name="Rectangle 3"/>
            <p:cNvSpPr>
              <a:spLocks noChangeArrowheads="1"/>
            </p:cNvSpPr>
            <p:nvPr/>
          </p:nvSpPr>
          <p:spPr bwMode="auto">
            <a:xfrm>
              <a:off x="-27186" y="889639"/>
              <a:ext cx="1086349"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8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nb-NO" altLang="nb-NO"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100" b="1" i="0" u="none" strike="noStrike" cap="none" normalizeH="0" baseline="0" dirty="0">
                  <a:ln>
                    <a:noFill/>
                  </a:ln>
                  <a:solidFill>
                    <a:srgbClr val="002060"/>
                  </a:solidFill>
                  <a:effectLst/>
                  <a:latin typeface="Century" panose="02040604050505020304" pitchFamily="18" charset="0"/>
                  <a:ea typeface="Times New Roman" panose="02020603050405020304" pitchFamily="18" charset="0"/>
                  <a:cs typeface="AngsanaUPC" panose="02020603050405020304" pitchFamily="18" charset="-34"/>
                </a:rPr>
                <a:t>FOTBALL</a:t>
              </a:r>
              <a:endParaRPr kumimoji="0" lang="nb-NO" altLang="nb-NO" sz="1050" b="0" i="0" u="none" strike="noStrike" cap="none" normalizeH="0" baseline="0" dirty="0">
                <a:ln>
                  <a:noFill/>
                </a:ln>
                <a:solidFill>
                  <a:schemeClr val="tx1"/>
                </a:solidFill>
                <a:effectLst/>
                <a:latin typeface="Arial" panose="020B0604020202020204" pitchFamily="34" charset="0"/>
              </a:endParaRPr>
            </a:p>
          </p:txBody>
        </p:sp>
        <p:pic>
          <p:nvPicPr>
            <p:cNvPr id="15" name="Bilde 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25" t="660" r="2730" b="3340"/>
            <a:stretch/>
          </p:blipFill>
          <p:spPr bwMode="auto">
            <a:xfrm>
              <a:off x="56979" y="54424"/>
              <a:ext cx="896248" cy="940495"/>
            </a:xfrm>
            <a:prstGeom prst="rect">
              <a:avLst/>
            </a:prstGeom>
            <a:noFill/>
            <a:extLst>
              <a:ext uri="{909E8E84-426E-40DD-AFC4-6F175D3DCCD1}">
                <a14:hiddenFill xmlns:a14="http://schemas.microsoft.com/office/drawing/2010/main">
                  <a:solidFill>
                    <a:srgbClr val="FFFFFF"/>
                  </a:solidFill>
                </a14:hiddenFill>
              </a:ext>
            </a:extLst>
          </p:spPr>
        </p:pic>
        <p:pic>
          <p:nvPicPr>
            <p:cNvPr id="16" name="Bilde 15"/>
            <p:cNvPicPr>
              <a:picLocks noChangeAspect="1"/>
            </p:cNvPicPr>
            <p:nvPr/>
          </p:nvPicPr>
          <p:blipFill>
            <a:blip r:embed="rId6"/>
            <a:stretch>
              <a:fillRect/>
            </a:stretch>
          </p:blipFill>
          <p:spPr>
            <a:xfrm>
              <a:off x="56980" y="5650408"/>
              <a:ext cx="896248" cy="1150441"/>
            </a:xfrm>
            <a:prstGeom prst="rect">
              <a:avLst/>
            </a:prstGeom>
          </p:spPr>
        </p:pic>
      </p:grpSp>
    </p:spTree>
    <p:extLst>
      <p:ext uri="{BB962C8B-B14F-4D97-AF65-F5344CB8AC3E}">
        <p14:creationId xmlns:p14="http://schemas.microsoft.com/office/powerpoint/2010/main" val="2456809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556655" y="1253330"/>
            <a:ext cx="9797143" cy="5005955"/>
          </a:xfrm>
        </p:spPr>
        <p:txBody>
          <a:bodyPr>
            <a:normAutofit/>
          </a:bodyPr>
          <a:lstStyle/>
          <a:p>
            <a:r>
              <a:rPr lang="nb-NO" sz="2400" dirty="0"/>
              <a:t>Aldersbestemte lag </a:t>
            </a:r>
            <a:r>
              <a:rPr lang="nb-NO" sz="2400" dirty="0" err="1"/>
              <a:t>fom</a:t>
            </a:r>
            <a:r>
              <a:rPr lang="nb-NO" sz="2400" dirty="0"/>
              <a:t>. G/J 8 får ansvaret for 1-2 herre- eller damekamper i løpet av sesongen.</a:t>
            </a:r>
          </a:p>
          <a:p>
            <a:r>
              <a:rPr lang="nb-NO" sz="2400" dirty="0"/>
              <a:t>Nærmere beskjed om dette kommer fra arrangementsansvarlig seniorkamper. Datoene meddeles lagleder så snart terminlisten er klar.</a:t>
            </a:r>
          </a:p>
          <a:p>
            <a:r>
              <a:rPr lang="nb-NO" sz="2400" dirty="0"/>
              <a:t>Laget stiller med:</a:t>
            </a:r>
          </a:p>
          <a:p>
            <a:pPr lvl="1">
              <a:buFont typeface="Wingdings" panose="05000000000000000000" pitchFamily="2" charset="2"/>
              <a:buChar char="ü"/>
            </a:pPr>
            <a:r>
              <a:rPr lang="nb-NO" sz="2000" dirty="0"/>
              <a:t>5 personer til kiosk.</a:t>
            </a:r>
          </a:p>
          <a:p>
            <a:pPr lvl="1">
              <a:buFont typeface="Wingdings" panose="05000000000000000000" pitchFamily="2" charset="2"/>
              <a:buChar char="ü"/>
            </a:pPr>
            <a:r>
              <a:rPr lang="nb-NO" sz="2000" dirty="0"/>
              <a:t>3 personer til billettering.</a:t>
            </a:r>
          </a:p>
          <a:p>
            <a:pPr lvl="1">
              <a:buFont typeface="Wingdings" panose="05000000000000000000" pitchFamily="2" charset="2"/>
              <a:buChar char="ü"/>
            </a:pPr>
            <a:r>
              <a:rPr lang="nb-NO" sz="2000" dirty="0"/>
              <a:t>11 ballgutter/-jenter (minimum) – gjerne hele laget.</a:t>
            </a:r>
          </a:p>
          <a:p>
            <a:pPr lvl="1">
              <a:buFont typeface="Wingdings" panose="05000000000000000000" pitchFamily="2" charset="2"/>
              <a:buChar char="ü"/>
            </a:pPr>
            <a:r>
              <a:rPr lang="nb-NO" sz="2000" dirty="0"/>
              <a:t>1-2 ansvarlig for ballguttene/-jentene.</a:t>
            </a:r>
          </a:p>
          <a:p>
            <a:r>
              <a:rPr lang="nb-NO" sz="2400" dirty="0"/>
              <a:t>Varer og arbeidsinstruks ligger tilgjengelig i kiosken.</a:t>
            </a:r>
          </a:p>
          <a:p>
            <a:r>
              <a:rPr lang="nb-NO" sz="2400" dirty="0"/>
              <a:t>Oppmøte minst 1 ½ time før kampstart.</a:t>
            </a:r>
          </a:p>
        </p:txBody>
      </p:sp>
      <p:sp>
        <p:nvSpPr>
          <p:cNvPr id="4" name="Plassholder for bunntekst 3"/>
          <p:cNvSpPr>
            <a:spLocks noGrp="1"/>
          </p:cNvSpPr>
          <p:nvPr>
            <p:ph type="ftr" sz="quarter" idx="11"/>
          </p:nvPr>
        </p:nvSpPr>
        <p:spPr/>
        <p:txBody>
          <a:bodyPr/>
          <a:lstStyle/>
          <a:p>
            <a:r>
              <a:rPr lang="nn-NO" dirty="0"/>
              <a:t>Handbok 2022 - Surnadal IL Fotball – Revidert 03.03.2022</a:t>
            </a:r>
            <a:endParaRPr lang="nb-NO" dirty="0"/>
          </a:p>
        </p:txBody>
      </p:sp>
      <p:sp>
        <p:nvSpPr>
          <p:cNvPr id="10" name="Plassholder for lysbildenummer 9"/>
          <p:cNvSpPr>
            <a:spLocks noGrp="1"/>
          </p:cNvSpPr>
          <p:nvPr>
            <p:ph type="sldNum" sz="quarter" idx="12"/>
          </p:nvPr>
        </p:nvSpPr>
        <p:spPr/>
        <p:txBody>
          <a:bodyPr/>
          <a:lstStyle/>
          <a:p>
            <a:fld id="{2B37A1EC-9FF1-4D4A-977B-D550BC13082D}" type="slidenum">
              <a:rPr lang="nb-NO" smtClean="0"/>
              <a:t>17</a:t>
            </a:fld>
            <a:endParaRPr lang="nb-NO" dirty="0"/>
          </a:p>
        </p:txBody>
      </p:sp>
      <p:sp>
        <p:nvSpPr>
          <p:cNvPr id="11" name="Tittel 1"/>
          <p:cNvSpPr>
            <a:spLocks noGrp="1"/>
          </p:cNvSpPr>
          <p:nvPr>
            <p:ph type="title"/>
          </p:nvPr>
        </p:nvSpPr>
        <p:spPr>
          <a:xfrm>
            <a:off x="1556655" y="313937"/>
            <a:ext cx="9797144" cy="768062"/>
          </a:xfrm>
        </p:spPr>
        <p:txBody>
          <a:bodyPr>
            <a:normAutofit/>
          </a:bodyPr>
          <a:lstStyle/>
          <a:p>
            <a:r>
              <a:rPr lang="nb-NO" sz="4000" b="1" dirty="0"/>
              <a:t>DUGNADSARBEID – </a:t>
            </a:r>
            <a:r>
              <a:rPr lang="nn-NO" sz="4000" b="1" dirty="0"/>
              <a:t>Kiosk – seniorkamper</a:t>
            </a:r>
            <a:endParaRPr lang="nb-NO" sz="4000" dirty="0"/>
          </a:p>
        </p:txBody>
      </p:sp>
      <p:grpSp>
        <p:nvGrpSpPr>
          <p:cNvPr id="12" name="Gruppe 11"/>
          <p:cNvGrpSpPr/>
          <p:nvPr/>
        </p:nvGrpSpPr>
        <p:grpSpPr>
          <a:xfrm>
            <a:off x="-34817" y="0"/>
            <a:ext cx="1341104" cy="6858000"/>
            <a:chOff x="-34817" y="0"/>
            <a:chExt cx="1341104" cy="6858000"/>
          </a:xfrm>
        </p:grpSpPr>
        <p:pic>
          <p:nvPicPr>
            <p:cNvPr id="13" name="Bilde 12"/>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artisticPastelsSmooth trans="30000" scaling="50"/>
                      </a14:imgEffect>
                    </a14:imgLayer>
                  </a14:imgProps>
                </a:ext>
                <a:ext uri="{28A0092B-C50C-407E-A947-70E740481C1C}">
                  <a14:useLocalDpi xmlns:a14="http://schemas.microsoft.com/office/drawing/2010/main" val="0"/>
                </a:ext>
              </a:extLst>
            </a:blip>
            <a:srcRect t="7143" r="78582" b="7005"/>
            <a:stretch/>
          </p:blipFill>
          <p:spPr>
            <a:xfrm>
              <a:off x="-34817" y="0"/>
              <a:ext cx="1341104" cy="6858000"/>
            </a:xfrm>
            <a:prstGeom prst="rect">
              <a:avLst/>
            </a:prstGeom>
          </p:spPr>
        </p:pic>
        <p:sp>
          <p:nvSpPr>
            <p:cNvPr id="14" name="Rectangle 3"/>
            <p:cNvSpPr>
              <a:spLocks noChangeArrowheads="1"/>
            </p:cNvSpPr>
            <p:nvPr/>
          </p:nvSpPr>
          <p:spPr bwMode="auto">
            <a:xfrm>
              <a:off x="-27186" y="889639"/>
              <a:ext cx="1086349"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8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nb-NO" altLang="nb-NO"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100" b="1" i="0" u="none" strike="noStrike" cap="none" normalizeH="0" baseline="0" dirty="0">
                  <a:ln>
                    <a:noFill/>
                  </a:ln>
                  <a:solidFill>
                    <a:srgbClr val="002060"/>
                  </a:solidFill>
                  <a:effectLst/>
                  <a:latin typeface="Century" panose="02040604050505020304" pitchFamily="18" charset="0"/>
                  <a:ea typeface="Times New Roman" panose="02020603050405020304" pitchFamily="18" charset="0"/>
                  <a:cs typeface="AngsanaUPC" panose="02020603050405020304" pitchFamily="18" charset="-34"/>
                </a:rPr>
                <a:t>FOTBALL</a:t>
              </a:r>
              <a:endParaRPr kumimoji="0" lang="nb-NO" altLang="nb-NO" sz="1050" b="0" i="0" u="none" strike="noStrike" cap="none" normalizeH="0" baseline="0" dirty="0">
                <a:ln>
                  <a:noFill/>
                </a:ln>
                <a:solidFill>
                  <a:schemeClr val="tx1"/>
                </a:solidFill>
                <a:effectLst/>
                <a:latin typeface="Arial" panose="020B0604020202020204" pitchFamily="34" charset="0"/>
              </a:endParaRPr>
            </a:p>
          </p:txBody>
        </p:sp>
        <p:pic>
          <p:nvPicPr>
            <p:cNvPr id="15" name="Bilde 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25" t="660" r="2730" b="3340"/>
            <a:stretch/>
          </p:blipFill>
          <p:spPr bwMode="auto">
            <a:xfrm>
              <a:off x="56979" y="54424"/>
              <a:ext cx="896248" cy="940495"/>
            </a:xfrm>
            <a:prstGeom prst="rect">
              <a:avLst/>
            </a:prstGeom>
            <a:noFill/>
            <a:extLst>
              <a:ext uri="{909E8E84-426E-40DD-AFC4-6F175D3DCCD1}">
                <a14:hiddenFill xmlns:a14="http://schemas.microsoft.com/office/drawing/2010/main">
                  <a:solidFill>
                    <a:srgbClr val="FFFFFF"/>
                  </a:solidFill>
                </a14:hiddenFill>
              </a:ext>
            </a:extLst>
          </p:spPr>
        </p:pic>
        <p:pic>
          <p:nvPicPr>
            <p:cNvPr id="16" name="Bilde 15"/>
            <p:cNvPicPr>
              <a:picLocks noChangeAspect="1"/>
            </p:cNvPicPr>
            <p:nvPr/>
          </p:nvPicPr>
          <p:blipFill>
            <a:blip r:embed="rId6"/>
            <a:stretch>
              <a:fillRect/>
            </a:stretch>
          </p:blipFill>
          <p:spPr>
            <a:xfrm>
              <a:off x="56980" y="5650408"/>
              <a:ext cx="896248" cy="1150441"/>
            </a:xfrm>
            <a:prstGeom prst="rect">
              <a:avLst/>
            </a:prstGeom>
          </p:spPr>
        </p:pic>
      </p:grpSp>
    </p:spTree>
    <p:extLst>
      <p:ext uri="{BB962C8B-B14F-4D97-AF65-F5344CB8AC3E}">
        <p14:creationId xmlns:p14="http://schemas.microsoft.com/office/powerpoint/2010/main" val="1352097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556655" y="1253330"/>
            <a:ext cx="9797143" cy="5005955"/>
          </a:xfrm>
        </p:spPr>
        <p:txBody>
          <a:bodyPr>
            <a:normAutofit lnSpcReduction="10000"/>
          </a:bodyPr>
          <a:lstStyle/>
          <a:p>
            <a:r>
              <a:rPr lang="nb-NO" sz="2400" dirty="0"/>
              <a:t>Lagene f.o.m. 13 år betjener kiosk på egne kamper.</a:t>
            </a:r>
          </a:p>
          <a:p>
            <a:r>
              <a:rPr lang="nb-NO" sz="2400" dirty="0"/>
              <a:t>Lagleder plukker ut en kioskansvarlig/et kjøkkenteam.</a:t>
            </a:r>
          </a:p>
          <a:p>
            <a:r>
              <a:rPr lang="nb-NO" sz="2400" dirty="0"/>
              <a:t>Lagene stiller selv med vekslepenger. Regnskapsbilag er på arrangementsrommet, dette leveres DL ved endt sesong.</a:t>
            </a:r>
          </a:p>
          <a:p>
            <a:r>
              <a:rPr lang="nb-NO" sz="2400" dirty="0"/>
              <a:t>Kjøkkenteamet gjør følgende:</a:t>
            </a:r>
          </a:p>
          <a:p>
            <a:pPr lvl="1">
              <a:buFont typeface="Wingdings" panose="05000000000000000000" pitchFamily="2" charset="2"/>
              <a:buChar char="ü"/>
            </a:pPr>
            <a:r>
              <a:rPr lang="nb-NO" sz="2000" dirty="0"/>
              <a:t>Trakter kaffe.</a:t>
            </a:r>
          </a:p>
          <a:p>
            <a:pPr lvl="1">
              <a:buFont typeface="Wingdings" panose="05000000000000000000" pitchFamily="2" charset="2"/>
              <a:buChar char="ü"/>
            </a:pPr>
            <a:r>
              <a:rPr lang="nb-NO" sz="2000" dirty="0"/>
              <a:t>Steker </a:t>
            </a:r>
            <a:r>
              <a:rPr lang="nb-NO" sz="2000" dirty="0" err="1"/>
              <a:t>bakels</a:t>
            </a:r>
            <a:r>
              <a:rPr lang="nb-NO" sz="2000" dirty="0"/>
              <a:t>/baker kake (syltetøy står i kjøleskapet).</a:t>
            </a:r>
          </a:p>
          <a:p>
            <a:pPr lvl="1">
              <a:buFont typeface="Wingdings" panose="05000000000000000000" pitchFamily="2" charset="2"/>
              <a:buChar char="ü"/>
            </a:pPr>
            <a:r>
              <a:rPr lang="nb-NO" sz="2000" dirty="0"/>
              <a:t>Vann/</a:t>
            </a:r>
            <a:r>
              <a:rPr lang="nb-NO" sz="2000" dirty="0" err="1"/>
              <a:t>farris</a:t>
            </a:r>
            <a:r>
              <a:rPr lang="nb-NO" sz="2000" dirty="0"/>
              <a:t>/brus tas fra brusskapet som et alt. til kaffe.</a:t>
            </a:r>
          </a:p>
          <a:p>
            <a:pPr lvl="1">
              <a:buFont typeface="Wingdings" panose="05000000000000000000" pitchFamily="2" charset="2"/>
              <a:buChar char="ü"/>
            </a:pPr>
            <a:r>
              <a:rPr lang="nb-NO" sz="2000" dirty="0"/>
              <a:t>Fyller opp tralla og selger på kamparenaen.</a:t>
            </a:r>
          </a:p>
          <a:p>
            <a:r>
              <a:rPr lang="nb-NO" sz="2400" dirty="0"/>
              <a:t>Det er viktig at dette blir satt i system og at det minst kommer inn nok til å dekke dommerutgiftene.</a:t>
            </a:r>
          </a:p>
          <a:p>
            <a:r>
              <a:rPr lang="nb-NO" sz="2400" dirty="0"/>
              <a:t>Lagene under 13 år kan hvis ønskelig selge f.eks. kaffe og kake/</a:t>
            </a:r>
            <a:r>
              <a:rPr lang="nb-NO" sz="2400" dirty="0" err="1"/>
              <a:t>bakels</a:t>
            </a:r>
            <a:r>
              <a:rPr lang="nb-NO" sz="2400" dirty="0"/>
              <a:t> på sine hjemmekamper. Alle inntekter går til Surnadal Fotball, og hvert lag ordner selv med vekslepenger.</a:t>
            </a:r>
          </a:p>
        </p:txBody>
      </p:sp>
      <p:sp>
        <p:nvSpPr>
          <p:cNvPr id="4" name="Plassholder for bunntekst 3"/>
          <p:cNvSpPr>
            <a:spLocks noGrp="1"/>
          </p:cNvSpPr>
          <p:nvPr>
            <p:ph type="ftr" sz="quarter" idx="11"/>
          </p:nvPr>
        </p:nvSpPr>
        <p:spPr/>
        <p:txBody>
          <a:bodyPr/>
          <a:lstStyle/>
          <a:p>
            <a:r>
              <a:rPr lang="nn-NO" dirty="0"/>
              <a:t>Handbok 2022 - Surnadal IL Fotball – Revidert 03.03.2022</a:t>
            </a:r>
            <a:endParaRPr lang="nb-NO" dirty="0"/>
          </a:p>
        </p:txBody>
      </p:sp>
      <p:sp>
        <p:nvSpPr>
          <p:cNvPr id="10" name="Plassholder for lysbildenummer 9"/>
          <p:cNvSpPr>
            <a:spLocks noGrp="1"/>
          </p:cNvSpPr>
          <p:nvPr>
            <p:ph type="sldNum" sz="quarter" idx="12"/>
          </p:nvPr>
        </p:nvSpPr>
        <p:spPr/>
        <p:txBody>
          <a:bodyPr/>
          <a:lstStyle/>
          <a:p>
            <a:fld id="{2B37A1EC-9FF1-4D4A-977B-D550BC13082D}" type="slidenum">
              <a:rPr lang="nb-NO" smtClean="0"/>
              <a:t>18</a:t>
            </a:fld>
            <a:endParaRPr lang="nb-NO"/>
          </a:p>
        </p:txBody>
      </p:sp>
      <p:sp>
        <p:nvSpPr>
          <p:cNvPr id="11" name="Tittel 1"/>
          <p:cNvSpPr>
            <a:spLocks noGrp="1"/>
          </p:cNvSpPr>
          <p:nvPr>
            <p:ph type="title"/>
          </p:nvPr>
        </p:nvSpPr>
        <p:spPr>
          <a:xfrm>
            <a:off x="1556655" y="313937"/>
            <a:ext cx="9797144" cy="768062"/>
          </a:xfrm>
        </p:spPr>
        <p:txBody>
          <a:bodyPr>
            <a:normAutofit/>
          </a:bodyPr>
          <a:lstStyle/>
          <a:p>
            <a:r>
              <a:rPr lang="nb-NO" sz="4000" b="1" dirty="0"/>
              <a:t>DUGNADSARBEID – </a:t>
            </a:r>
            <a:r>
              <a:rPr lang="nn-NO" sz="4000" b="1" dirty="0"/>
              <a:t>Kiosk – kamper fom. 13 år</a:t>
            </a:r>
            <a:endParaRPr lang="nb-NO" sz="4000" dirty="0"/>
          </a:p>
        </p:txBody>
      </p:sp>
      <p:grpSp>
        <p:nvGrpSpPr>
          <p:cNvPr id="12" name="Gruppe 11"/>
          <p:cNvGrpSpPr/>
          <p:nvPr/>
        </p:nvGrpSpPr>
        <p:grpSpPr>
          <a:xfrm>
            <a:off x="-34817" y="0"/>
            <a:ext cx="1341104" cy="6858000"/>
            <a:chOff x="-34817" y="0"/>
            <a:chExt cx="1341104" cy="6858000"/>
          </a:xfrm>
        </p:grpSpPr>
        <p:pic>
          <p:nvPicPr>
            <p:cNvPr id="13" name="Bilde 12"/>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artisticPastelsSmooth trans="30000" scaling="50"/>
                      </a14:imgEffect>
                    </a14:imgLayer>
                  </a14:imgProps>
                </a:ext>
                <a:ext uri="{28A0092B-C50C-407E-A947-70E740481C1C}">
                  <a14:useLocalDpi xmlns:a14="http://schemas.microsoft.com/office/drawing/2010/main" val="0"/>
                </a:ext>
              </a:extLst>
            </a:blip>
            <a:srcRect t="7143" r="78582" b="7005"/>
            <a:stretch/>
          </p:blipFill>
          <p:spPr>
            <a:xfrm>
              <a:off x="-34817" y="0"/>
              <a:ext cx="1341104" cy="6858000"/>
            </a:xfrm>
            <a:prstGeom prst="rect">
              <a:avLst/>
            </a:prstGeom>
          </p:spPr>
        </p:pic>
        <p:sp>
          <p:nvSpPr>
            <p:cNvPr id="14" name="Rectangle 3"/>
            <p:cNvSpPr>
              <a:spLocks noChangeArrowheads="1"/>
            </p:cNvSpPr>
            <p:nvPr/>
          </p:nvSpPr>
          <p:spPr bwMode="auto">
            <a:xfrm>
              <a:off x="-27186" y="889639"/>
              <a:ext cx="1086349"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8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nb-NO" altLang="nb-NO"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100" b="1" i="0" u="none" strike="noStrike" cap="none" normalizeH="0" baseline="0" dirty="0">
                  <a:ln>
                    <a:noFill/>
                  </a:ln>
                  <a:solidFill>
                    <a:srgbClr val="002060"/>
                  </a:solidFill>
                  <a:effectLst/>
                  <a:latin typeface="Century" panose="02040604050505020304" pitchFamily="18" charset="0"/>
                  <a:ea typeface="Times New Roman" panose="02020603050405020304" pitchFamily="18" charset="0"/>
                  <a:cs typeface="AngsanaUPC" panose="02020603050405020304" pitchFamily="18" charset="-34"/>
                </a:rPr>
                <a:t>FOTBALL</a:t>
              </a:r>
              <a:endParaRPr kumimoji="0" lang="nb-NO" altLang="nb-NO" sz="1050" b="0" i="0" u="none" strike="noStrike" cap="none" normalizeH="0" baseline="0" dirty="0">
                <a:ln>
                  <a:noFill/>
                </a:ln>
                <a:solidFill>
                  <a:schemeClr val="tx1"/>
                </a:solidFill>
                <a:effectLst/>
                <a:latin typeface="Arial" panose="020B0604020202020204" pitchFamily="34" charset="0"/>
              </a:endParaRPr>
            </a:p>
          </p:txBody>
        </p:sp>
        <p:pic>
          <p:nvPicPr>
            <p:cNvPr id="15" name="Bilde 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25" t="660" r="2730" b="3340"/>
            <a:stretch/>
          </p:blipFill>
          <p:spPr bwMode="auto">
            <a:xfrm>
              <a:off x="56979" y="54424"/>
              <a:ext cx="896248" cy="940495"/>
            </a:xfrm>
            <a:prstGeom prst="rect">
              <a:avLst/>
            </a:prstGeom>
            <a:noFill/>
            <a:extLst>
              <a:ext uri="{909E8E84-426E-40DD-AFC4-6F175D3DCCD1}">
                <a14:hiddenFill xmlns:a14="http://schemas.microsoft.com/office/drawing/2010/main">
                  <a:solidFill>
                    <a:srgbClr val="FFFFFF"/>
                  </a:solidFill>
                </a14:hiddenFill>
              </a:ext>
            </a:extLst>
          </p:spPr>
        </p:pic>
        <p:pic>
          <p:nvPicPr>
            <p:cNvPr id="16" name="Bilde 15"/>
            <p:cNvPicPr>
              <a:picLocks noChangeAspect="1"/>
            </p:cNvPicPr>
            <p:nvPr/>
          </p:nvPicPr>
          <p:blipFill>
            <a:blip r:embed="rId6"/>
            <a:stretch>
              <a:fillRect/>
            </a:stretch>
          </p:blipFill>
          <p:spPr>
            <a:xfrm>
              <a:off x="56980" y="5650408"/>
              <a:ext cx="896248" cy="1150441"/>
            </a:xfrm>
            <a:prstGeom prst="rect">
              <a:avLst/>
            </a:prstGeom>
          </p:spPr>
        </p:pic>
      </p:grpSp>
    </p:spTree>
    <p:extLst>
      <p:ext uri="{BB962C8B-B14F-4D97-AF65-F5344CB8AC3E}">
        <p14:creationId xmlns:p14="http://schemas.microsoft.com/office/powerpoint/2010/main" val="2532257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556655" y="1253330"/>
            <a:ext cx="9797143" cy="5005955"/>
          </a:xfrm>
        </p:spPr>
        <p:txBody>
          <a:bodyPr>
            <a:normAutofit lnSpcReduction="10000"/>
          </a:bodyPr>
          <a:lstStyle/>
          <a:p>
            <a:r>
              <a:rPr lang="nb-NO" sz="2400" b="1" dirty="0" err="1"/>
              <a:t>Dråkong</a:t>
            </a:r>
            <a:r>
              <a:rPr lang="nb-NO" sz="2400" b="1" dirty="0"/>
              <a:t>-Cup, SIL-</a:t>
            </a:r>
            <a:r>
              <a:rPr lang="nb-NO" sz="2400" b="1" dirty="0" err="1"/>
              <a:t>regncup</a:t>
            </a:r>
            <a:r>
              <a:rPr lang="nb-NO" sz="2400" b="1" dirty="0"/>
              <a:t> og BUA-Cup</a:t>
            </a:r>
            <a:endParaRPr lang="nb-NO" sz="2400" dirty="0"/>
          </a:p>
          <a:p>
            <a:pPr lvl="1">
              <a:buFont typeface="Wingdings" panose="05000000000000000000" pitchFamily="2" charset="2"/>
              <a:buChar char="ü"/>
            </a:pPr>
            <a:r>
              <a:rPr lang="nb-NO" sz="2000" dirty="0"/>
              <a:t>Alle foreldre i BUA-lag (8-12) får oppgaver.</a:t>
            </a:r>
          </a:p>
          <a:p>
            <a:pPr lvl="1">
              <a:buFont typeface="Wingdings" panose="05000000000000000000" pitchFamily="2" charset="2"/>
              <a:buChar char="ü"/>
            </a:pPr>
            <a:r>
              <a:rPr lang="nb-NO" sz="2000" dirty="0"/>
              <a:t>Foreldrene til 7-åringene kan også bli tildelt oppgaver ved behov.</a:t>
            </a:r>
          </a:p>
          <a:p>
            <a:r>
              <a:rPr lang="nb-NO" sz="2400" b="1" dirty="0"/>
              <a:t>Billotteri</a:t>
            </a:r>
          </a:p>
          <a:p>
            <a:pPr lvl="1">
              <a:buFont typeface="Wingdings" panose="05000000000000000000" pitchFamily="2" charset="2"/>
              <a:buChar char="ü"/>
            </a:pPr>
            <a:r>
              <a:rPr lang="nb-NO" sz="2000" dirty="0"/>
              <a:t>Hver spiller (7-12 år) vil få utdelt 5 lodd, à kr. 250, som må selges/kjøpes. </a:t>
            </a:r>
          </a:p>
          <a:p>
            <a:pPr lvl="1">
              <a:buFont typeface="Wingdings" panose="05000000000000000000" pitchFamily="2" charset="2"/>
              <a:buChar char="ü"/>
            </a:pPr>
            <a:r>
              <a:rPr lang="nb-NO" sz="2000" dirty="0"/>
              <a:t>Spillere over 12 år får 10 lodd hver.</a:t>
            </a:r>
          </a:p>
          <a:p>
            <a:pPr lvl="1">
              <a:buFont typeface="Wingdings" panose="05000000000000000000" pitchFamily="2" charset="2"/>
              <a:buChar char="ü"/>
            </a:pPr>
            <a:r>
              <a:rPr lang="nb-NO" sz="2000" dirty="0"/>
              <a:t>Ved deltakelse av flere søsken utdeles kun lodd for det eldste barnet.</a:t>
            </a:r>
          </a:p>
          <a:p>
            <a:pPr lvl="1">
              <a:buFont typeface="Wingdings" panose="05000000000000000000" pitchFamily="2" charset="2"/>
              <a:buChar char="ü"/>
            </a:pPr>
            <a:r>
              <a:rPr lang="nb-NO" sz="2000" dirty="0"/>
              <a:t>Alle lag (7-16) må stille med en person for å stå på stand på Laksdagene.</a:t>
            </a:r>
            <a:r>
              <a:rPr lang="nb-NO" sz="2000" b="1" dirty="0"/>
              <a:t> </a:t>
            </a:r>
            <a:r>
              <a:rPr lang="nb-NO" sz="2000" dirty="0"/>
              <a:t>Spillere på junior og seniorlagene går i gatene. </a:t>
            </a:r>
          </a:p>
          <a:p>
            <a:r>
              <a:rPr lang="nb-NO" sz="2400" b="1" dirty="0"/>
              <a:t> Salg toalettpapir</a:t>
            </a:r>
            <a:endParaRPr lang="nb-NO" sz="2400" dirty="0"/>
          </a:p>
          <a:p>
            <a:pPr lvl="1">
              <a:buFont typeface="Wingdings" panose="05000000000000000000" pitchFamily="2" charset="2"/>
              <a:buChar char="ü"/>
            </a:pPr>
            <a:r>
              <a:rPr lang="nb-NO" sz="2000" dirty="0"/>
              <a:t>Hver spiller fra G/J 7</a:t>
            </a:r>
            <a:r>
              <a:rPr lang="nb-NO" sz="2000" i="1" dirty="0"/>
              <a:t> s</a:t>
            </a:r>
            <a:r>
              <a:rPr lang="nb-NO" sz="2000" dirty="0"/>
              <a:t>kal selge sekker med dopapir. Lagleder får beskjed om gjennomføringen av arrangementsansvarlig.</a:t>
            </a:r>
          </a:p>
          <a:p>
            <a:r>
              <a:rPr lang="nb-NO" sz="2400" dirty="0"/>
              <a:t>Foruten nevnte dugnadsarbeid kan det komme på andre dugnadsoppgaver for fotballgruppa eller </a:t>
            </a:r>
            <a:r>
              <a:rPr lang="nb-NO" sz="2400" dirty="0" err="1"/>
              <a:t>hovedlaget</a:t>
            </a:r>
            <a:r>
              <a:rPr lang="nb-NO" sz="2400" dirty="0"/>
              <a:t>. </a:t>
            </a:r>
          </a:p>
        </p:txBody>
      </p:sp>
      <p:sp>
        <p:nvSpPr>
          <p:cNvPr id="4" name="Plassholder for bunntekst 3"/>
          <p:cNvSpPr>
            <a:spLocks noGrp="1"/>
          </p:cNvSpPr>
          <p:nvPr>
            <p:ph type="ftr" sz="quarter" idx="11"/>
          </p:nvPr>
        </p:nvSpPr>
        <p:spPr/>
        <p:txBody>
          <a:bodyPr/>
          <a:lstStyle/>
          <a:p>
            <a:r>
              <a:rPr lang="nn-NO" dirty="0"/>
              <a:t>Handbok 2022 - Surnadal IL Fotball – Revidert 03.03.2022</a:t>
            </a:r>
            <a:endParaRPr lang="nb-NO" dirty="0"/>
          </a:p>
        </p:txBody>
      </p:sp>
      <p:sp>
        <p:nvSpPr>
          <p:cNvPr id="10" name="Plassholder for lysbildenummer 9"/>
          <p:cNvSpPr>
            <a:spLocks noGrp="1"/>
          </p:cNvSpPr>
          <p:nvPr>
            <p:ph type="sldNum" sz="quarter" idx="12"/>
          </p:nvPr>
        </p:nvSpPr>
        <p:spPr/>
        <p:txBody>
          <a:bodyPr/>
          <a:lstStyle/>
          <a:p>
            <a:fld id="{2B37A1EC-9FF1-4D4A-977B-D550BC13082D}" type="slidenum">
              <a:rPr lang="nb-NO" smtClean="0"/>
              <a:t>19</a:t>
            </a:fld>
            <a:endParaRPr lang="nb-NO" dirty="0"/>
          </a:p>
        </p:txBody>
      </p:sp>
      <p:sp>
        <p:nvSpPr>
          <p:cNvPr id="11" name="Tittel 1"/>
          <p:cNvSpPr>
            <a:spLocks noGrp="1"/>
          </p:cNvSpPr>
          <p:nvPr>
            <p:ph type="title"/>
          </p:nvPr>
        </p:nvSpPr>
        <p:spPr>
          <a:xfrm>
            <a:off x="1556655" y="313937"/>
            <a:ext cx="9797144" cy="768062"/>
          </a:xfrm>
        </p:spPr>
        <p:txBody>
          <a:bodyPr>
            <a:normAutofit/>
          </a:bodyPr>
          <a:lstStyle/>
          <a:p>
            <a:r>
              <a:rPr lang="nb-NO" sz="4000" b="1" dirty="0"/>
              <a:t>DUGNADSARBEID – Cuper, salg m.m.</a:t>
            </a:r>
            <a:endParaRPr lang="nb-NO" sz="4000" dirty="0"/>
          </a:p>
        </p:txBody>
      </p:sp>
      <p:grpSp>
        <p:nvGrpSpPr>
          <p:cNvPr id="12" name="Gruppe 11"/>
          <p:cNvGrpSpPr/>
          <p:nvPr/>
        </p:nvGrpSpPr>
        <p:grpSpPr>
          <a:xfrm>
            <a:off x="-34817" y="0"/>
            <a:ext cx="1341104" cy="6858000"/>
            <a:chOff x="-34817" y="0"/>
            <a:chExt cx="1341104" cy="6858000"/>
          </a:xfrm>
        </p:grpSpPr>
        <p:pic>
          <p:nvPicPr>
            <p:cNvPr id="13" name="Bilde 12"/>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artisticPastelsSmooth trans="30000" scaling="50"/>
                      </a14:imgEffect>
                    </a14:imgLayer>
                  </a14:imgProps>
                </a:ext>
                <a:ext uri="{28A0092B-C50C-407E-A947-70E740481C1C}">
                  <a14:useLocalDpi xmlns:a14="http://schemas.microsoft.com/office/drawing/2010/main" val="0"/>
                </a:ext>
              </a:extLst>
            </a:blip>
            <a:srcRect t="7143" r="78582" b="7005"/>
            <a:stretch/>
          </p:blipFill>
          <p:spPr>
            <a:xfrm>
              <a:off x="-34817" y="0"/>
              <a:ext cx="1341104" cy="6858000"/>
            </a:xfrm>
            <a:prstGeom prst="rect">
              <a:avLst/>
            </a:prstGeom>
          </p:spPr>
        </p:pic>
        <p:sp>
          <p:nvSpPr>
            <p:cNvPr id="14" name="Rectangle 3"/>
            <p:cNvSpPr>
              <a:spLocks noChangeArrowheads="1"/>
            </p:cNvSpPr>
            <p:nvPr/>
          </p:nvSpPr>
          <p:spPr bwMode="auto">
            <a:xfrm>
              <a:off x="-27186" y="889639"/>
              <a:ext cx="1086349"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8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nb-NO" altLang="nb-NO"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100" b="1" i="0" u="none" strike="noStrike" cap="none" normalizeH="0" baseline="0" dirty="0">
                  <a:ln>
                    <a:noFill/>
                  </a:ln>
                  <a:solidFill>
                    <a:srgbClr val="002060"/>
                  </a:solidFill>
                  <a:effectLst/>
                  <a:latin typeface="Century" panose="02040604050505020304" pitchFamily="18" charset="0"/>
                  <a:ea typeface="Times New Roman" panose="02020603050405020304" pitchFamily="18" charset="0"/>
                  <a:cs typeface="AngsanaUPC" panose="02020603050405020304" pitchFamily="18" charset="-34"/>
                </a:rPr>
                <a:t>FOTBALL</a:t>
              </a:r>
              <a:endParaRPr kumimoji="0" lang="nb-NO" altLang="nb-NO" sz="1050" b="0" i="0" u="none" strike="noStrike" cap="none" normalizeH="0" baseline="0" dirty="0">
                <a:ln>
                  <a:noFill/>
                </a:ln>
                <a:solidFill>
                  <a:schemeClr val="tx1"/>
                </a:solidFill>
                <a:effectLst/>
                <a:latin typeface="Arial" panose="020B0604020202020204" pitchFamily="34" charset="0"/>
              </a:endParaRPr>
            </a:p>
          </p:txBody>
        </p:sp>
        <p:pic>
          <p:nvPicPr>
            <p:cNvPr id="15" name="Bilde 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25" t="660" r="2730" b="3340"/>
            <a:stretch/>
          </p:blipFill>
          <p:spPr bwMode="auto">
            <a:xfrm>
              <a:off x="56979" y="54424"/>
              <a:ext cx="896248" cy="940495"/>
            </a:xfrm>
            <a:prstGeom prst="rect">
              <a:avLst/>
            </a:prstGeom>
            <a:noFill/>
            <a:extLst>
              <a:ext uri="{909E8E84-426E-40DD-AFC4-6F175D3DCCD1}">
                <a14:hiddenFill xmlns:a14="http://schemas.microsoft.com/office/drawing/2010/main">
                  <a:solidFill>
                    <a:srgbClr val="FFFFFF"/>
                  </a:solidFill>
                </a14:hiddenFill>
              </a:ext>
            </a:extLst>
          </p:spPr>
        </p:pic>
        <p:pic>
          <p:nvPicPr>
            <p:cNvPr id="16" name="Bilde 15"/>
            <p:cNvPicPr>
              <a:picLocks noChangeAspect="1"/>
            </p:cNvPicPr>
            <p:nvPr/>
          </p:nvPicPr>
          <p:blipFill>
            <a:blip r:embed="rId6"/>
            <a:stretch>
              <a:fillRect/>
            </a:stretch>
          </p:blipFill>
          <p:spPr>
            <a:xfrm>
              <a:off x="56980" y="5650408"/>
              <a:ext cx="896248" cy="1150441"/>
            </a:xfrm>
            <a:prstGeom prst="rect">
              <a:avLst/>
            </a:prstGeom>
          </p:spPr>
        </p:pic>
      </p:grpSp>
    </p:spTree>
    <p:extLst>
      <p:ext uri="{BB962C8B-B14F-4D97-AF65-F5344CB8AC3E}">
        <p14:creationId xmlns:p14="http://schemas.microsoft.com/office/powerpoint/2010/main" val="38634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556655" y="313937"/>
            <a:ext cx="9797144" cy="768062"/>
          </a:xfrm>
        </p:spPr>
        <p:txBody>
          <a:bodyPr>
            <a:normAutofit/>
          </a:bodyPr>
          <a:lstStyle/>
          <a:p>
            <a:r>
              <a:rPr lang="nb-NO" sz="4000" b="1" dirty="0"/>
              <a:t>INNHOLD</a:t>
            </a:r>
            <a:endParaRPr lang="nb-NO" sz="4000" dirty="0"/>
          </a:p>
        </p:txBody>
      </p:sp>
      <p:sp>
        <p:nvSpPr>
          <p:cNvPr id="3" name="Plassholder for innhold 2"/>
          <p:cNvSpPr>
            <a:spLocks noGrp="1"/>
          </p:cNvSpPr>
          <p:nvPr>
            <p:ph idx="1"/>
          </p:nvPr>
        </p:nvSpPr>
        <p:spPr>
          <a:xfrm>
            <a:off x="1556656" y="1274360"/>
            <a:ext cx="9797143" cy="4590090"/>
          </a:xfrm>
        </p:spPr>
        <p:txBody>
          <a:bodyPr>
            <a:noAutofit/>
          </a:bodyPr>
          <a:lstStyle/>
          <a:p>
            <a:pPr marL="0" indent="0">
              <a:buNone/>
            </a:pPr>
            <a:r>
              <a:rPr lang="nb-NO" sz="2400" dirty="0"/>
              <a:t>3	Innledning, visjon, verdier og målsetninger</a:t>
            </a:r>
          </a:p>
          <a:p>
            <a:pPr marL="0" indent="0">
              <a:buNone/>
            </a:pPr>
            <a:r>
              <a:rPr lang="nb-NO" sz="2400" dirty="0"/>
              <a:t>5	Sponsorer og diverse opplysninger</a:t>
            </a:r>
          </a:p>
          <a:p>
            <a:pPr marL="0" indent="0">
              <a:buNone/>
            </a:pPr>
            <a:r>
              <a:rPr lang="nb-NO" sz="2400" dirty="0"/>
              <a:t>8	Sesongen</a:t>
            </a:r>
          </a:p>
          <a:p>
            <a:pPr marL="0" indent="0">
              <a:buNone/>
            </a:pPr>
            <a:r>
              <a:rPr lang="nb-NO" sz="2400" dirty="0"/>
              <a:t>10	Hjemme- og bortekamper</a:t>
            </a:r>
          </a:p>
          <a:p>
            <a:pPr marL="0" indent="0">
              <a:buNone/>
            </a:pPr>
            <a:r>
              <a:rPr lang="nb-NO" sz="2400" dirty="0"/>
              <a:t>13	Cuper</a:t>
            </a:r>
          </a:p>
          <a:p>
            <a:pPr marL="0" indent="0">
              <a:buNone/>
            </a:pPr>
            <a:r>
              <a:rPr lang="nb-NO" sz="2400" dirty="0"/>
              <a:t>17	Dugnadsarbeid</a:t>
            </a:r>
          </a:p>
          <a:p>
            <a:pPr marL="0" indent="0">
              <a:buNone/>
            </a:pPr>
            <a:r>
              <a:rPr lang="nb-NO" sz="2400" dirty="0"/>
              <a:t>20	Deltakeravgift og Surnadalskortet</a:t>
            </a:r>
          </a:p>
          <a:p>
            <a:pPr marL="0" indent="0">
              <a:buNone/>
            </a:pPr>
            <a:r>
              <a:rPr lang="nb-NO" sz="2400" dirty="0"/>
              <a:t>22	Forsikring, skader og politiattest</a:t>
            </a:r>
          </a:p>
          <a:p>
            <a:pPr marL="0" indent="0">
              <a:buNone/>
            </a:pPr>
            <a:r>
              <a:rPr lang="nb-NO" sz="2400" dirty="0"/>
              <a:t>24	Fair Play og organisasjonskart</a:t>
            </a:r>
          </a:p>
          <a:p>
            <a:pPr marL="0" indent="0">
              <a:buNone/>
            </a:pPr>
            <a:r>
              <a:rPr lang="nb-NO" sz="2400" dirty="0"/>
              <a:t>26	Sportslig og kontaktpersoner</a:t>
            </a:r>
          </a:p>
        </p:txBody>
      </p:sp>
      <p:sp>
        <p:nvSpPr>
          <p:cNvPr id="4" name="Plassholder for bunntekst 3"/>
          <p:cNvSpPr>
            <a:spLocks noGrp="1"/>
          </p:cNvSpPr>
          <p:nvPr>
            <p:ph type="ftr" sz="quarter" idx="11"/>
          </p:nvPr>
        </p:nvSpPr>
        <p:spPr/>
        <p:txBody>
          <a:bodyPr/>
          <a:lstStyle/>
          <a:p>
            <a:r>
              <a:rPr lang="nn-NO" dirty="0"/>
              <a:t>Handbok 2022 - Surnadal IL Fotball – Revidert 03.03.2022</a:t>
            </a:r>
            <a:endParaRPr lang="nb-NO" dirty="0"/>
          </a:p>
        </p:txBody>
      </p:sp>
      <p:sp>
        <p:nvSpPr>
          <p:cNvPr id="10" name="Plassholder for lysbildenummer 9"/>
          <p:cNvSpPr>
            <a:spLocks noGrp="1"/>
          </p:cNvSpPr>
          <p:nvPr>
            <p:ph type="sldNum" sz="quarter" idx="12"/>
          </p:nvPr>
        </p:nvSpPr>
        <p:spPr/>
        <p:txBody>
          <a:bodyPr/>
          <a:lstStyle/>
          <a:p>
            <a:fld id="{2B37A1EC-9FF1-4D4A-977B-D550BC13082D}" type="slidenum">
              <a:rPr lang="nb-NO" smtClean="0"/>
              <a:t>2</a:t>
            </a:fld>
            <a:endParaRPr lang="nb-NO"/>
          </a:p>
        </p:txBody>
      </p:sp>
      <p:grpSp>
        <p:nvGrpSpPr>
          <p:cNvPr id="13" name="Gruppe 12"/>
          <p:cNvGrpSpPr/>
          <p:nvPr/>
        </p:nvGrpSpPr>
        <p:grpSpPr>
          <a:xfrm>
            <a:off x="-34817" y="0"/>
            <a:ext cx="1341104" cy="6858000"/>
            <a:chOff x="-34817" y="0"/>
            <a:chExt cx="1341104" cy="6858000"/>
          </a:xfrm>
        </p:grpSpPr>
        <p:pic>
          <p:nvPicPr>
            <p:cNvPr id="6" name="Bilde 5"/>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artisticPastelsSmooth trans="30000" scaling="50"/>
                      </a14:imgEffect>
                    </a14:imgLayer>
                  </a14:imgProps>
                </a:ext>
                <a:ext uri="{28A0092B-C50C-407E-A947-70E740481C1C}">
                  <a14:useLocalDpi xmlns:a14="http://schemas.microsoft.com/office/drawing/2010/main" val="0"/>
                </a:ext>
              </a:extLst>
            </a:blip>
            <a:srcRect t="7143" r="78582" b="7005"/>
            <a:stretch/>
          </p:blipFill>
          <p:spPr>
            <a:xfrm>
              <a:off x="-34817" y="0"/>
              <a:ext cx="1341104" cy="6858000"/>
            </a:xfrm>
            <a:prstGeom prst="rect">
              <a:avLst/>
            </a:prstGeom>
          </p:spPr>
        </p:pic>
        <p:sp>
          <p:nvSpPr>
            <p:cNvPr id="9" name="Rectangle 3"/>
            <p:cNvSpPr>
              <a:spLocks noChangeArrowheads="1"/>
            </p:cNvSpPr>
            <p:nvPr/>
          </p:nvSpPr>
          <p:spPr bwMode="auto">
            <a:xfrm>
              <a:off x="-27186" y="889639"/>
              <a:ext cx="1086349"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8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nb-NO" altLang="nb-NO"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100" b="1" i="0" u="none" strike="noStrike" cap="none" normalizeH="0" baseline="0" dirty="0">
                  <a:ln>
                    <a:noFill/>
                  </a:ln>
                  <a:solidFill>
                    <a:srgbClr val="002060"/>
                  </a:solidFill>
                  <a:effectLst/>
                  <a:latin typeface="Century" panose="02040604050505020304" pitchFamily="18" charset="0"/>
                  <a:ea typeface="Times New Roman" panose="02020603050405020304" pitchFamily="18" charset="0"/>
                  <a:cs typeface="AngsanaUPC" panose="02020603050405020304" pitchFamily="18" charset="-34"/>
                </a:rPr>
                <a:t>FOTBALL</a:t>
              </a:r>
              <a:endParaRPr kumimoji="0" lang="nb-NO" altLang="nb-NO" sz="1050" b="0" i="0" u="none" strike="noStrike" cap="none" normalizeH="0" baseline="0" dirty="0">
                <a:ln>
                  <a:noFill/>
                </a:ln>
                <a:solidFill>
                  <a:schemeClr val="tx1"/>
                </a:solidFill>
                <a:effectLst/>
                <a:latin typeface="Arial" panose="020B0604020202020204" pitchFamily="34" charset="0"/>
              </a:endParaRPr>
            </a:p>
          </p:txBody>
        </p:sp>
        <p:pic>
          <p:nvPicPr>
            <p:cNvPr id="8" name="Bilde 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25" t="660" r="2730" b="3340"/>
            <a:stretch/>
          </p:blipFill>
          <p:spPr bwMode="auto">
            <a:xfrm>
              <a:off x="56979" y="54424"/>
              <a:ext cx="896248" cy="940495"/>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6"/>
            <a:stretch>
              <a:fillRect/>
            </a:stretch>
          </p:blipFill>
          <p:spPr>
            <a:xfrm>
              <a:off x="56980" y="5650408"/>
              <a:ext cx="896248" cy="1150441"/>
            </a:xfrm>
            <a:prstGeom prst="rect">
              <a:avLst/>
            </a:prstGeom>
          </p:spPr>
        </p:pic>
      </p:grpSp>
    </p:spTree>
    <p:extLst>
      <p:ext uri="{BB962C8B-B14F-4D97-AF65-F5344CB8AC3E}">
        <p14:creationId xmlns:p14="http://schemas.microsoft.com/office/powerpoint/2010/main" val="4082300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498505" y="2010125"/>
            <a:ext cx="4607549" cy="1418875"/>
          </a:xfrm>
        </p:spPr>
        <p:txBody>
          <a:bodyPr>
            <a:normAutofit/>
          </a:bodyPr>
          <a:lstStyle/>
          <a:p>
            <a:pPr marL="0" indent="0">
              <a:buNone/>
            </a:pPr>
            <a:r>
              <a:rPr lang="nb-NO" sz="2400" dirty="0"/>
              <a:t>Søskenmoderasjon f.o.m. 3. barn: 50 % avslag på den yngste.</a:t>
            </a:r>
          </a:p>
          <a:p>
            <a:pPr marL="0" indent="0">
              <a:buNone/>
            </a:pPr>
            <a:r>
              <a:rPr lang="nb-NO" sz="2400" dirty="0"/>
              <a:t>Gi beskjed til DL.</a:t>
            </a:r>
          </a:p>
          <a:p>
            <a:pPr marL="0" indent="0">
              <a:buNone/>
            </a:pPr>
            <a:endParaRPr lang="nb-NO" sz="2400" dirty="0"/>
          </a:p>
        </p:txBody>
      </p:sp>
      <p:sp>
        <p:nvSpPr>
          <p:cNvPr id="4" name="Plassholder for bunntekst 3"/>
          <p:cNvSpPr>
            <a:spLocks noGrp="1"/>
          </p:cNvSpPr>
          <p:nvPr>
            <p:ph type="ftr" sz="quarter" idx="11"/>
          </p:nvPr>
        </p:nvSpPr>
        <p:spPr/>
        <p:txBody>
          <a:bodyPr/>
          <a:lstStyle/>
          <a:p>
            <a:r>
              <a:rPr lang="nn-NO" dirty="0"/>
              <a:t>Handbok 2022 - Surnadal IL Fotball – Revidert 03.03.2022</a:t>
            </a:r>
            <a:endParaRPr lang="nb-NO" dirty="0"/>
          </a:p>
        </p:txBody>
      </p:sp>
      <p:sp>
        <p:nvSpPr>
          <p:cNvPr id="10" name="Plassholder for lysbildenummer 9"/>
          <p:cNvSpPr>
            <a:spLocks noGrp="1"/>
          </p:cNvSpPr>
          <p:nvPr>
            <p:ph type="sldNum" sz="quarter" idx="12"/>
          </p:nvPr>
        </p:nvSpPr>
        <p:spPr/>
        <p:txBody>
          <a:bodyPr/>
          <a:lstStyle/>
          <a:p>
            <a:fld id="{2B37A1EC-9FF1-4D4A-977B-D550BC13082D}" type="slidenum">
              <a:rPr lang="nb-NO" smtClean="0"/>
              <a:t>20</a:t>
            </a:fld>
            <a:endParaRPr lang="nb-NO"/>
          </a:p>
        </p:txBody>
      </p:sp>
      <p:sp>
        <p:nvSpPr>
          <p:cNvPr id="11" name="Tittel 1"/>
          <p:cNvSpPr>
            <a:spLocks noGrp="1"/>
          </p:cNvSpPr>
          <p:nvPr>
            <p:ph type="title"/>
          </p:nvPr>
        </p:nvSpPr>
        <p:spPr>
          <a:xfrm>
            <a:off x="1556655" y="313937"/>
            <a:ext cx="9797144" cy="768062"/>
          </a:xfrm>
        </p:spPr>
        <p:txBody>
          <a:bodyPr>
            <a:normAutofit/>
          </a:bodyPr>
          <a:lstStyle/>
          <a:p>
            <a:r>
              <a:rPr lang="nb-NO" sz="4000" b="1" dirty="0"/>
              <a:t>DELTAKERAVGIFT 2022</a:t>
            </a:r>
            <a:endParaRPr lang="nb-NO" sz="4000" dirty="0"/>
          </a:p>
        </p:txBody>
      </p:sp>
      <p:graphicFrame>
        <p:nvGraphicFramePr>
          <p:cNvPr id="12" name="Tabell 11"/>
          <p:cNvGraphicFramePr>
            <a:graphicFrameLocks noGrp="1"/>
          </p:cNvGraphicFramePr>
          <p:nvPr>
            <p:extLst>
              <p:ext uri="{D42A27DB-BD31-4B8C-83A1-F6EECF244321}">
                <p14:modId xmlns:p14="http://schemas.microsoft.com/office/powerpoint/2010/main" val="2924258943"/>
              </p:ext>
            </p:extLst>
          </p:nvPr>
        </p:nvGraphicFramePr>
        <p:xfrm>
          <a:off x="2057606" y="1274360"/>
          <a:ext cx="3689580" cy="5107267"/>
        </p:xfrm>
        <a:graphic>
          <a:graphicData uri="http://schemas.openxmlformats.org/drawingml/2006/table">
            <a:tbl>
              <a:tblPr firstRow="1" firstCol="1" bandRow="1">
                <a:tableStyleId>{5940675A-B579-460E-94D1-54222C63F5DA}</a:tableStyleId>
              </a:tblPr>
              <a:tblGrid>
                <a:gridCol w="2412177">
                  <a:extLst>
                    <a:ext uri="{9D8B030D-6E8A-4147-A177-3AD203B41FA5}">
                      <a16:colId xmlns:a16="http://schemas.microsoft.com/office/drawing/2014/main" val="20000"/>
                    </a:ext>
                  </a:extLst>
                </a:gridCol>
                <a:gridCol w="1277403">
                  <a:extLst>
                    <a:ext uri="{9D8B030D-6E8A-4147-A177-3AD203B41FA5}">
                      <a16:colId xmlns:a16="http://schemas.microsoft.com/office/drawing/2014/main" val="20001"/>
                    </a:ext>
                  </a:extLst>
                </a:gridCol>
              </a:tblGrid>
              <a:tr h="415547">
                <a:tc>
                  <a:txBody>
                    <a:bodyPr/>
                    <a:lstStyle/>
                    <a:p>
                      <a:r>
                        <a:rPr lang="nb-NO" sz="2000" b="1" dirty="0"/>
                        <a:t>Lag</a:t>
                      </a:r>
                    </a:p>
                  </a:txBody>
                  <a:tcPr marL="68580" marR="68580" marT="0" marB="0" anchor="ctr"/>
                </a:tc>
                <a:tc>
                  <a:txBody>
                    <a:bodyPr/>
                    <a:lstStyle/>
                    <a:p>
                      <a:pPr algn="r"/>
                      <a:r>
                        <a:rPr lang="nb-NO" sz="2000" b="1" dirty="0"/>
                        <a:t>Pris [kr]</a:t>
                      </a:r>
                    </a:p>
                  </a:txBody>
                  <a:tcPr marL="0" marR="108000" marT="0" marB="0" anchor="ctr"/>
                </a:tc>
                <a:extLst>
                  <a:ext uri="{0D108BD9-81ED-4DB2-BD59-A6C34878D82A}">
                    <a16:rowId xmlns:a16="http://schemas.microsoft.com/office/drawing/2014/main" val="10000"/>
                  </a:ext>
                </a:extLst>
              </a:tr>
              <a:tr h="408212">
                <a:tc>
                  <a:txBody>
                    <a:bodyPr/>
                    <a:lstStyle/>
                    <a:p>
                      <a:pPr algn="l">
                        <a:spcAft>
                          <a:spcPts val="0"/>
                        </a:spcAft>
                      </a:pPr>
                      <a:r>
                        <a:rPr lang="nb-NO" sz="2000" dirty="0">
                          <a:effectLst/>
                        </a:rPr>
                        <a:t>G/J 6</a:t>
                      </a:r>
                      <a:endParaRPr lang="nb-NO" sz="2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nb-NO" sz="2000" dirty="0">
                          <a:effectLst/>
                        </a:rPr>
                        <a:t>0</a:t>
                      </a:r>
                      <a:endParaRPr lang="nb-NO" sz="2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108000" marT="0" marB="0" anchor="ctr"/>
                </a:tc>
                <a:extLst>
                  <a:ext uri="{0D108BD9-81ED-4DB2-BD59-A6C34878D82A}">
                    <a16:rowId xmlns:a16="http://schemas.microsoft.com/office/drawing/2014/main" val="10001"/>
                  </a:ext>
                </a:extLst>
              </a:tr>
              <a:tr h="408212">
                <a:tc>
                  <a:txBody>
                    <a:bodyPr/>
                    <a:lstStyle/>
                    <a:p>
                      <a:pPr algn="l">
                        <a:spcAft>
                          <a:spcPts val="0"/>
                        </a:spcAft>
                      </a:pPr>
                      <a:r>
                        <a:rPr lang="nb-NO" sz="2000" dirty="0">
                          <a:effectLst/>
                        </a:rPr>
                        <a:t>G/J 7-8</a:t>
                      </a:r>
                      <a:endParaRPr lang="nb-NO" sz="2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nb-NO" sz="2000" dirty="0">
                          <a:solidFill>
                            <a:schemeClr val="tx1"/>
                          </a:solidFill>
                          <a:effectLst/>
                        </a:rPr>
                        <a:t>1030</a:t>
                      </a:r>
                      <a:endParaRPr lang="nb-NO" sz="20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108000" marT="0" marB="0" anchor="ctr"/>
                </a:tc>
                <a:extLst>
                  <a:ext uri="{0D108BD9-81ED-4DB2-BD59-A6C34878D82A}">
                    <a16:rowId xmlns:a16="http://schemas.microsoft.com/office/drawing/2014/main" val="10002"/>
                  </a:ext>
                </a:extLst>
              </a:tr>
              <a:tr h="408212">
                <a:tc>
                  <a:txBody>
                    <a:bodyPr/>
                    <a:lstStyle/>
                    <a:p>
                      <a:pPr algn="l">
                        <a:spcAft>
                          <a:spcPts val="0"/>
                        </a:spcAft>
                      </a:pPr>
                      <a:r>
                        <a:rPr lang="nb-NO" sz="2000" dirty="0">
                          <a:effectLst/>
                        </a:rPr>
                        <a:t>G/J 9-10</a:t>
                      </a:r>
                      <a:endParaRPr lang="nb-NO" sz="2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nb-NO" sz="2000" dirty="0">
                          <a:solidFill>
                            <a:schemeClr val="tx1"/>
                          </a:solidFill>
                          <a:effectLst/>
                        </a:rPr>
                        <a:t>1320</a:t>
                      </a:r>
                      <a:endParaRPr lang="nb-NO" sz="20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108000" marT="0" marB="0" anchor="ctr"/>
                </a:tc>
                <a:extLst>
                  <a:ext uri="{0D108BD9-81ED-4DB2-BD59-A6C34878D82A}">
                    <a16:rowId xmlns:a16="http://schemas.microsoft.com/office/drawing/2014/main" val="10003"/>
                  </a:ext>
                </a:extLst>
              </a:tr>
              <a:tr h="408212">
                <a:tc>
                  <a:txBody>
                    <a:bodyPr/>
                    <a:lstStyle/>
                    <a:p>
                      <a:pPr algn="l">
                        <a:spcAft>
                          <a:spcPts val="0"/>
                        </a:spcAft>
                      </a:pPr>
                      <a:r>
                        <a:rPr lang="nb-NO" sz="2000" dirty="0">
                          <a:effectLst/>
                        </a:rPr>
                        <a:t>G/J 11-12</a:t>
                      </a:r>
                      <a:endParaRPr lang="nb-NO" sz="2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nb-NO" sz="2000" dirty="0">
                          <a:solidFill>
                            <a:schemeClr val="tx1"/>
                          </a:solidFill>
                          <a:effectLst/>
                        </a:rPr>
                        <a:t>1750</a:t>
                      </a:r>
                      <a:endParaRPr lang="nb-NO" sz="20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108000" marT="0" marB="0" anchor="ctr"/>
                </a:tc>
                <a:extLst>
                  <a:ext uri="{0D108BD9-81ED-4DB2-BD59-A6C34878D82A}">
                    <a16:rowId xmlns:a16="http://schemas.microsoft.com/office/drawing/2014/main" val="10004"/>
                  </a:ext>
                </a:extLst>
              </a:tr>
              <a:tr h="408212">
                <a:tc>
                  <a:txBody>
                    <a:bodyPr/>
                    <a:lstStyle/>
                    <a:p>
                      <a:pPr algn="l">
                        <a:spcAft>
                          <a:spcPts val="0"/>
                        </a:spcAft>
                      </a:pPr>
                      <a:r>
                        <a:rPr lang="nb-NO" sz="2000" dirty="0">
                          <a:effectLst/>
                        </a:rPr>
                        <a:t>G/J 13-14</a:t>
                      </a:r>
                      <a:endParaRPr lang="nb-NO" sz="2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nb-NO" sz="2000" dirty="0">
                          <a:solidFill>
                            <a:schemeClr val="tx1"/>
                          </a:solidFill>
                          <a:effectLst/>
                        </a:rPr>
                        <a:t>2050</a:t>
                      </a:r>
                      <a:endParaRPr lang="nb-NO" sz="20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108000" marT="0" marB="0" anchor="ctr"/>
                </a:tc>
                <a:extLst>
                  <a:ext uri="{0D108BD9-81ED-4DB2-BD59-A6C34878D82A}">
                    <a16:rowId xmlns:a16="http://schemas.microsoft.com/office/drawing/2014/main" val="10005"/>
                  </a:ext>
                </a:extLst>
              </a:tr>
              <a:tr h="408212">
                <a:tc>
                  <a:txBody>
                    <a:bodyPr/>
                    <a:lstStyle/>
                    <a:p>
                      <a:pPr algn="l">
                        <a:spcAft>
                          <a:spcPts val="0"/>
                        </a:spcAft>
                      </a:pPr>
                      <a:r>
                        <a:rPr lang="nb-NO" sz="2000" dirty="0">
                          <a:effectLst/>
                        </a:rPr>
                        <a:t>G/J 15-16</a:t>
                      </a:r>
                      <a:endParaRPr lang="nb-NO" sz="2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nb-NO" sz="2000" dirty="0">
                          <a:solidFill>
                            <a:schemeClr val="tx1"/>
                          </a:solidFill>
                          <a:effectLst/>
                        </a:rPr>
                        <a:t>2500</a:t>
                      </a:r>
                      <a:endParaRPr lang="nb-NO" sz="20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108000" marT="0" marB="0" anchor="ctr"/>
                </a:tc>
                <a:extLst>
                  <a:ext uri="{0D108BD9-81ED-4DB2-BD59-A6C34878D82A}">
                    <a16:rowId xmlns:a16="http://schemas.microsoft.com/office/drawing/2014/main" val="10006"/>
                  </a:ext>
                </a:extLst>
              </a:tr>
              <a:tr h="408212">
                <a:tc>
                  <a:txBody>
                    <a:bodyPr/>
                    <a:lstStyle/>
                    <a:p>
                      <a:pPr algn="l">
                        <a:spcAft>
                          <a:spcPts val="0"/>
                        </a:spcAft>
                      </a:pPr>
                      <a:r>
                        <a:rPr lang="nb-NO" sz="2000" dirty="0">
                          <a:effectLst/>
                        </a:rPr>
                        <a:t>J 17</a:t>
                      </a:r>
                      <a:endParaRPr lang="nb-NO" sz="2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nb-NO" sz="2000" dirty="0">
                          <a:solidFill>
                            <a:schemeClr val="tx1"/>
                          </a:solidFill>
                          <a:effectLst/>
                        </a:rPr>
                        <a:t>3000</a:t>
                      </a:r>
                      <a:endParaRPr lang="nb-NO" sz="20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108000" marT="0" marB="0" anchor="ctr"/>
                </a:tc>
                <a:extLst>
                  <a:ext uri="{0D108BD9-81ED-4DB2-BD59-A6C34878D82A}">
                    <a16:rowId xmlns:a16="http://schemas.microsoft.com/office/drawing/2014/main" val="10007"/>
                  </a:ext>
                </a:extLst>
              </a:tr>
              <a:tr h="408212">
                <a:tc>
                  <a:txBody>
                    <a:bodyPr/>
                    <a:lstStyle/>
                    <a:p>
                      <a:pPr algn="l">
                        <a:spcAft>
                          <a:spcPts val="0"/>
                        </a:spcAft>
                      </a:pPr>
                      <a:r>
                        <a:rPr lang="nb-NO" sz="2000" dirty="0">
                          <a:effectLst/>
                        </a:rPr>
                        <a:t>G 19</a:t>
                      </a:r>
                      <a:endParaRPr lang="nb-NO" sz="2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nn-NO" sz="2000" dirty="0">
                          <a:solidFill>
                            <a:schemeClr val="tx1"/>
                          </a:solidFill>
                          <a:effectLst/>
                          <a:latin typeface="+mn-lt"/>
                          <a:ea typeface="Times New Roman" panose="02020603050405020304" pitchFamily="18" charset="0"/>
                          <a:cs typeface="Times New Roman" panose="02020603050405020304" pitchFamily="18" charset="0"/>
                        </a:rPr>
                        <a:t>-</a:t>
                      </a:r>
                      <a:endParaRPr lang="nb-NO" sz="2000" dirty="0">
                        <a:solidFill>
                          <a:schemeClr val="tx1"/>
                        </a:solidFill>
                        <a:effectLst/>
                        <a:latin typeface="+mn-lt"/>
                        <a:ea typeface="Times New Roman" panose="02020603050405020304" pitchFamily="18" charset="0"/>
                        <a:cs typeface="Times New Roman" panose="02020603050405020304" pitchFamily="18" charset="0"/>
                      </a:endParaRPr>
                    </a:p>
                  </a:txBody>
                  <a:tcPr marL="0" marR="108000" marT="0" marB="0" anchor="ctr"/>
                </a:tc>
                <a:extLst>
                  <a:ext uri="{0D108BD9-81ED-4DB2-BD59-A6C34878D82A}">
                    <a16:rowId xmlns:a16="http://schemas.microsoft.com/office/drawing/2014/main" val="1480343182"/>
                  </a:ext>
                </a:extLst>
              </a:tr>
              <a:tr h="408212">
                <a:tc>
                  <a:txBody>
                    <a:bodyPr/>
                    <a:lstStyle/>
                    <a:p>
                      <a:pPr algn="l">
                        <a:spcAft>
                          <a:spcPts val="0"/>
                        </a:spcAft>
                      </a:pPr>
                      <a:r>
                        <a:rPr lang="nb-NO" sz="2000" dirty="0">
                          <a:effectLst/>
                        </a:rPr>
                        <a:t>Kvinner senior A</a:t>
                      </a:r>
                      <a:endParaRPr lang="nb-NO" sz="2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nb-NO" sz="2000" dirty="0">
                          <a:solidFill>
                            <a:schemeClr val="tx1"/>
                          </a:solidFill>
                          <a:effectLst/>
                        </a:rPr>
                        <a:t>4350</a:t>
                      </a:r>
                      <a:endParaRPr lang="nb-NO" sz="20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108000" marT="0" marB="0" anchor="ctr"/>
                </a:tc>
                <a:extLst>
                  <a:ext uri="{0D108BD9-81ED-4DB2-BD59-A6C34878D82A}">
                    <a16:rowId xmlns:a16="http://schemas.microsoft.com/office/drawing/2014/main" val="1970626614"/>
                  </a:ext>
                </a:extLst>
              </a:tr>
              <a:tr h="408212">
                <a:tc>
                  <a:txBody>
                    <a:bodyPr/>
                    <a:lstStyle/>
                    <a:p>
                      <a:pPr algn="l">
                        <a:spcAft>
                          <a:spcPts val="0"/>
                        </a:spcAft>
                      </a:pPr>
                      <a:r>
                        <a:rPr lang="nb-NO" sz="2000" dirty="0">
                          <a:effectLst/>
                        </a:rPr>
                        <a:t>Menn senior A</a:t>
                      </a:r>
                      <a:endParaRPr lang="nb-NO" sz="2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nb-NO" sz="2000" dirty="0">
                          <a:solidFill>
                            <a:schemeClr val="tx1"/>
                          </a:solidFill>
                          <a:effectLst/>
                        </a:rPr>
                        <a:t>4350</a:t>
                      </a:r>
                      <a:endParaRPr lang="nb-NO" sz="20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108000" marT="0" marB="0" anchor="ctr"/>
                </a:tc>
                <a:extLst>
                  <a:ext uri="{0D108BD9-81ED-4DB2-BD59-A6C34878D82A}">
                    <a16:rowId xmlns:a16="http://schemas.microsoft.com/office/drawing/2014/main" val="964211043"/>
                  </a:ext>
                </a:extLst>
              </a:tr>
              <a:tr h="408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2000" dirty="0">
                          <a:effectLst/>
                        </a:rPr>
                        <a:t>Menn senior B</a:t>
                      </a:r>
                      <a:endParaRPr lang="nb-NO" sz="2000" dirty="0">
                        <a:effectLst/>
                        <a:latin typeface="Verdana" panose="020B0604030504040204" pitchFamily="34" charset="0"/>
                        <a:ea typeface="Times New Roman" panose="02020603050405020304" pitchFamily="18" charset="0"/>
                        <a:cs typeface="Times New Roman" panose="02020603050405020304" pitchFamily="18" charset="0"/>
                      </a:endParaRPr>
                    </a:p>
                    <a:p>
                      <a:pPr algn="l">
                        <a:spcAft>
                          <a:spcPts val="0"/>
                        </a:spcAft>
                      </a:pPr>
                      <a:endParaRPr lang="nb-NO" sz="2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b-NO" sz="2000" dirty="0">
                          <a:solidFill>
                            <a:schemeClr val="tx1"/>
                          </a:solidFill>
                          <a:effectLst/>
                        </a:rPr>
                        <a:t>3000</a:t>
                      </a:r>
                      <a:endParaRPr lang="nb-NO" sz="20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p>
                      <a:pPr algn="r">
                        <a:spcAft>
                          <a:spcPts val="0"/>
                        </a:spcAft>
                      </a:pPr>
                      <a:endParaRPr lang="nb-NO" sz="20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108000" marT="0" marB="0" anchor="ctr"/>
                </a:tc>
                <a:extLst>
                  <a:ext uri="{0D108BD9-81ED-4DB2-BD59-A6C34878D82A}">
                    <a16:rowId xmlns:a16="http://schemas.microsoft.com/office/drawing/2014/main" val="402490424"/>
                  </a:ext>
                </a:extLst>
              </a:tr>
            </a:tbl>
          </a:graphicData>
        </a:graphic>
      </p:graphicFrame>
      <p:sp>
        <p:nvSpPr>
          <p:cNvPr id="13" name="Plassholder for innhold 2"/>
          <p:cNvSpPr txBox="1">
            <a:spLocks/>
          </p:cNvSpPr>
          <p:nvPr/>
        </p:nvSpPr>
        <p:spPr>
          <a:xfrm>
            <a:off x="6498505" y="3529881"/>
            <a:ext cx="5361125" cy="39483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b-NO" sz="2400" dirty="0"/>
          </a:p>
        </p:txBody>
      </p:sp>
      <p:grpSp>
        <p:nvGrpSpPr>
          <p:cNvPr id="14" name="Gruppe 13"/>
          <p:cNvGrpSpPr/>
          <p:nvPr/>
        </p:nvGrpSpPr>
        <p:grpSpPr>
          <a:xfrm>
            <a:off x="-34817" y="0"/>
            <a:ext cx="1341104" cy="6858000"/>
            <a:chOff x="-34817" y="0"/>
            <a:chExt cx="1341104" cy="6858000"/>
          </a:xfrm>
        </p:grpSpPr>
        <p:pic>
          <p:nvPicPr>
            <p:cNvPr id="15" name="Bilde 14"/>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artisticPastelsSmooth trans="30000" scaling="50"/>
                      </a14:imgEffect>
                    </a14:imgLayer>
                  </a14:imgProps>
                </a:ext>
                <a:ext uri="{28A0092B-C50C-407E-A947-70E740481C1C}">
                  <a14:useLocalDpi xmlns:a14="http://schemas.microsoft.com/office/drawing/2010/main" val="0"/>
                </a:ext>
              </a:extLst>
            </a:blip>
            <a:srcRect t="7143" r="78582" b="7005"/>
            <a:stretch/>
          </p:blipFill>
          <p:spPr>
            <a:xfrm>
              <a:off x="-34817" y="0"/>
              <a:ext cx="1341104" cy="6858000"/>
            </a:xfrm>
            <a:prstGeom prst="rect">
              <a:avLst/>
            </a:prstGeom>
          </p:spPr>
        </p:pic>
        <p:sp>
          <p:nvSpPr>
            <p:cNvPr id="16" name="Rectangle 3"/>
            <p:cNvSpPr>
              <a:spLocks noChangeArrowheads="1"/>
            </p:cNvSpPr>
            <p:nvPr/>
          </p:nvSpPr>
          <p:spPr bwMode="auto">
            <a:xfrm>
              <a:off x="-27186" y="889639"/>
              <a:ext cx="1086349"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8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nb-NO" altLang="nb-NO"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100" b="1" i="0" u="none" strike="noStrike" cap="none" normalizeH="0" baseline="0" dirty="0">
                  <a:ln>
                    <a:noFill/>
                  </a:ln>
                  <a:solidFill>
                    <a:srgbClr val="002060"/>
                  </a:solidFill>
                  <a:effectLst/>
                  <a:latin typeface="Century" panose="02040604050505020304" pitchFamily="18" charset="0"/>
                  <a:ea typeface="Times New Roman" panose="02020603050405020304" pitchFamily="18" charset="0"/>
                  <a:cs typeface="AngsanaUPC" panose="02020603050405020304" pitchFamily="18" charset="-34"/>
                </a:rPr>
                <a:t>FOTBALL</a:t>
              </a:r>
              <a:endParaRPr kumimoji="0" lang="nb-NO" altLang="nb-NO" sz="1050" b="0" i="0" u="none" strike="noStrike" cap="none" normalizeH="0" baseline="0" dirty="0">
                <a:ln>
                  <a:noFill/>
                </a:ln>
                <a:solidFill>
                  <a:schemeClr val="tx1"/>
                </a:solidFill>
                <a:effectLst/>
                <a:latin typeface="Arial" panose="020B0604020202020204" pitchFamily="34" charset="0"/>
              </a:endParaRPr>
            </a:p>
          </p:txBody>
        </p:sp>
        <p:pic>
          <p:nvPicPr>
            <p:cNvPr id="17" name="Bilde 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25" t="660" r="2730" b="3340"/>
            <a:stretch/>
          </p:blipFill>
          <p:spPr bwMode="auto">
            <a:xfrm>
              <a:off x="56979" y="54424"/>
              <a:ext cx="896248" cy="940495"/>
            </a:xfrm>
            <a:prstGeom prst="rect">
              <a:avLst/>
            </a:prstGeom>
            <a:noFill/>
            <a:extLst>
              <a:ext uri="{909E8E84-426E-40DD-AFC4-6F175D3DCCD1}">
                <a14:hiddenFill xmlns:a14="http://schemas.microsoft.com/office/drawing/2010/main">
                  <a:solidFill>
                    <a:srgbClr val="FFFFFF"/>
                  </a:solidFill>
                </a14:hiddenFill>
              </a:ext>
            </a:extLst>
          </p:spPr>
        </p:pic>
        <p:pic>
          <p:nvPicPr>
            <p:cNvPr id="18" name="Bilde 17"/>
            <p:cNvPicPr>
              <a:picLocks noChangeAspect="1"/>
            </p:cNvPicPr>
            <p:nvPr/>
          </p:nvPicPr>
          <p:blipFill>
            <a:blip r:embed="rId6"/>
            <a:stretch>
              <a:fillRect/>
            </a:stretch>
          </p:blipFill>
          <p:spPr>
            <a:xfrm>
              <a:off x="56980" y="5650408"/>
              <a:ext cx="896248" cy="1150441"/>
            </a:xfrm>
            <a:prstGeom prst="rect">
              <a:avLst/>
            </a:prstGeom>
          </p:spPr>
        </p:pic>
      </p:grpSp>
    </p:spTree>
    <p:extLst>
      <p:ext uri="{BB962C8B-B14F-4D97-AF65-F5344CB8AC3E}">
        <p14:creationId xmlns:p14="http://schemas.microsoft.com/office/powerpoint/2010/main" val="3456539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566647" y="1223682"/>
            <a:ext cx="4787151" cy="5035603"/>
          </a:xfrm>
        </p:spPr>
        <p:txBody>
          <a:bodyPr>
            <a:normAutofit/>
          </a:bodyPr>
          <a:lstStyle/>
          <a:p>
            <a:r>
              <a:rPr lang="nb-NO" sz="2400" b="1" dirty="0"/>
              <a:t>Fordelskort</a:t>
            </a:r>
            <a:endParaRPr lang="nb-NO" sz="2400" dirty="0"/>
          </a:p>
          <a:p>
            <a:pPr lvl="1">
              <a:buFont typeface="Wingdings" panose="05000000000000000000" pitchFamily="2" charset="2"/>
              <a:buChar char="ü"/>
            </a:pPr>
            <a:r>
              <a:rPr lang="nb-NO" sz="2000" dirty="0"/>
              <a:t>Få rabatter hos 16 bedrifter – du sparer lett inn kortet!</a:t>
            </a:r>
          </a:p>
          <a:p>
            <a:pPr lvl="1">
              <a:buFont typeface="Wingdings" panose="05000000000000000000" pitchFamily="2" charset="2"/>
              <a:buChar char="ü"/>
            </a:pPr>
            <a:r>
              <a:rPr lang="nb-NO" sz="2000" dirty="0"/>
              <a:t>Gratis inngang på </a:t>
            </a:r>
            <a:r>
              <a:rPr lang="nb-NO" sz="2000" dirty="0" err="1"/>
              <a:t>Syltøran</a:t>
            </a:r>
            <a:r>
              <a:rPr lang="nb-NO" sz="2000" dirty="0"/>
              <a:t>.</a:t>
            </a:r>
          </a:p>
          <a:p>
            <a:r>
              <a:rPr lang="nb-NO" sz="2400" b="1" dirty="0"/>
              <a:t>Kjøp kortet i </a:t>
            </a:r>
            <a:r>
              <a:rPr lang="nb-NO" sz="2400" b="1" dirty="0" err="1"/>
              <a:t>Superinvite</a:t>
            </a:r>
            <a:endParaRPr lang="nb-NO" sz="2400" b="1" dirty="0"/>
          </a:p>
          <a:p>
            <a:pPr lvl="1">
              <a:buFont typeface="Wingdings" panose="05000000000000000000" pitchFamily="2" charset="2"/>
              <a:buChar char="ü"/>
            </a:pPr>
            <a:r>
              <a:rPr lang="nb-NO" sz="1600" dirty="0">
                <a:hlinkClick r:id="rId3"/>
              </a:rPr>
              <a:t>https://www.superinvite.no/#/invitation/c5f7756d9f92a8954884ec415f79d120</a:t>
            </a:r>
            <a:endParaRPr lang="nb-NO" sz="1600" dirty="0"/>
          </a:p>
          <a:p>
            <a:pPr lvl="1">
              <a:buFont typeface="Wingdings" panose="05000000000000000000" pitchFamily="2" charset="2"/>
              <a:buChar char="ü"/>
            </a:pPr>
            <a:r>
              <a:rPr lang="nb-NO" sz="1600" dirty="0"/>
              <a:t>Enkel og sikker betaling</a:t>
            </a:r>
          </a:p>
          <a:p>
            <a:r>
              <a:rPr lang="nb-NO" sz="2400" b="1" dirty="0"/>
              <a:t> Priser</a:t>
            </a:r>
            <a:endParaRPr lang="nb-NO" sz="2400" dirty="0"/>
          </a:p>
          <a:p>
            <a:pPr lvl="1">
              <a:buFont typeface="Wingdings" panose="05000000000000000000" pitchFamily="2" charset="2"/>
              <a:buChar char="ü"/>
            </a:pPr>
            <a:r>
              <a:rPr lang="nb-NO" sz="2000" dirty="0"/>
              <a:t>1 kort – kr. 900,-</a:t>
            </a:r>
          </a:p>
          <a:p>
            <a:pPr lvl="1">
              <a:buFont typeface="Wingdings" panose="05000000000000000000" pitchFamily="2" charset="2"/>
              <a:buChar char="ü"/>
            </a:pPr>
            <a:r>
              <a:rPr lang="nb-NO" sz="2000" dirty="0"/>
              <a:t>2 kort – kr. 1600,-</a:t>
            </a:r>
          </a:p>
          <a:p>
            <a:pPr lvl="1">
              <a:buFont typeface="Wingdings" panose="05000000000000000000" pitchFamily="2" charset="2"/>
              <a:buChar char="ü"/>
            </a:pPr>
            <a:r>
              <a:rPr lang="nb-NO" sz="2000" dirty="0"/>
              <a:t>3 kort – kr. 2200,-</a:t>
            </a:r>
          </a:p>
          <a:p>
            <a:pPr lvl="1">
              <a:buFont typeface="Wingdings" panose="05000000000000000000" pitchFamily="2" charset="2"/>
              <a:buChar char="ü"/>
            </a:pPr>
            <a:r>
              <a:rPr lang="nb-NO" sz="2000" dirty="0"/>
              <a:t>Hvert kort over 3: 600,-</a:t>
            </a:r>
          </a:p>
        </p:txBody>
      </p:sp>
      <p:sp>
        <p:nvSpPr>
          <p:cNvPr id="4" name="Plassholder for bunntekst 3"/>
          <p:cNvSpPr>
            <a:spLocks noGrp="1"/>
          </p:cNvSpPr>
          <p:nvPr>
            <p:ph type="ftr" sz="quarter" idx="11"/>
          </p:nvPr>
        </p:nvSpPr>
        <p:spPr/>
        <p:txBody>
          <a:bodyPr/>
          <a:lstStyle/>
          <a:p>
            <a:r>
              <a:rPr lang="nn-NO" dirty="0"/>
              <a:t>Handbok 2022 - Surnadal IL Fotball – Revidert 03.03.2022</a:t>
            </a:r>
            <a:endParaRPr lang="nb-NO" dirty="0"/>
          </a:p>
        </p:txBody>
      </p:sp>
      <p:sp>
        <p:nvSpPr>
          <p:cNvPr id="10" name="Plassholder for lysbildenummer 9"/>
          <p:cNvSpPr>
            <a:spLocks noGrp="1"/>
          </p:cNvSpPr>
          <p:nvPr>
            <p:ph type="sldNum" sz="quarter" idx="12"/>
          </p:nvPr>
        </p:nvSpPr>
        <p:spPr/>
        <p:txBody>
          <a:bodyPr/>
          <a:lstStyle/>
          <a:p>
            <a:fld id="{2B37A1EC-9FF1-4D4A-977B-D550BC13082D}" type="slidenum">
              <a:rPr lang="nb-NO" smtClean="0"/>
              <a:t>21</a:t>
            </a:fld>
            <a:endParaRPr lang="nb-NO" dirty="0"/>
          </a:p>
        </p:txBody>
      </p:sp>
      <p:sp>
        <p:nvSpPr>
          <p:cNvPr id="11" name="Tittel 1"/>
          <p:cNvSpPr>
            <a:spLocks noGrp="1"/>
          </p:cNvSpPr>
          <p:nvPr>
            <p:ph type="title"/>
          </p:nvPr>
        </p:nvSpPr>
        <p:spPr>
          <a:xfrm>
            <a:off x="1556655" y="313937"/>
            <a:ext cx="9797144" cy="768062"/>
          </a:xfrm>
        </p:spPr>
        <p:txBody>
          <a:bodyPr>
            <a:normAutofit/>
          </a:bodyPr>
          <a:lstStyle/>
          <a:p>
            <a:r>
              <a:rPr lang="nb-NO" sz="4000" b="1" dirty="0"/>
              <a:t>SURNADALSKORTET</a:t>
            </a:r>
            <a:endParaRPr lang="nb-NO" sz="4000" dirty="0"/>
          </a:p>
        </p:txBody>
      </p:sp>
      <p:grpSp>
        <p:nvGrpSpPr>
          <p:cNvPr id="13" name="Gruppe 12"/>
          <p:cNvGrpSpPr/>
          <p:nvPr/>
        </p:nvGrpSpPr>
        <p:grpSpPr>
          <a:xfrm>
            <a:off x="-34817" y="0"/>
            <a:ext cx="1341104" cy="6858000"/>
            <a:chOff x="-34817" y="0"/>
            <a:chExt cx="1341104" cy="6858000"/>
          </a:xfrm>
        </p:grpSpPr>
        <p:pic>
          <p:nvPicPr>
            <p:cNvPr id="14" name="Bilde 13"/>
            <p:cNvPicPr>
              <a:picLocks noChangeAspect="1"/>
            </p:cNvPicPr>
            <p:nvPr/>
          </p:nvPicPr>
          <p:blipFill rotWithShape="1">
            <a:blip r:embed="rId4">
              <a:duotone>
                <a:schemeClr val="accent6">
                  <a:shade val="45000"/>
                  <a:satMod val="135000"/>
                </a:schemeClr>
                <a:prstClr val="white"/>
              </a:duotone>
              <a:extLst>
                <a:ext uri="{BEBA8EAE-BF5A-486C-A8C5-ECC9F3942E4B}">
                  <a14:imgProps xmlns:a14="http://schemas.microsoft.com/office/drawing/2010/main">
                    <a14:imgLayer r:embed="rId5">
                      <a14:imgEffect>
                        <a14:artisticPastelsSmooth trans="30000" scaling="50"/>
                      </a14:imgEffect>
                    </a14:imgLayer>
                  </a14:imgProps>
                </a:ext>
                <a:ext uri="{28A0092B-C50C-407E-A947-70E740481C1C}">
                  <a14:useLocalDpi xmlns:a14="http://schemas.microsoft.com/office/drawing/2010/main" val="0"/>
                </a:ext>
              </a:extLst>
            </a:blip>
            <a:srcRect t="7143" r="78582" b="7005"/>
            <a:stretch/>
          </p:blipFill>
          <p:spPr>
            <a:xfrm>
              <a:off x="-34817" y="0"/>
              <a:ext cx="1341104" cy="6858000"/>
            </a:xfrm>
            <a:prstGeom prst="rect">
              <a:avLst/>
            </a:prstGeom>
          </p:spPr>
        </p:pic>
        <p:sp>
          <p:nvSpPr>
            <p:cNvPr id="15" name="Rectangle 3"/>
            <p:cNvSpPr>
              <a:spLocks noChangeArrowheads="1"/>
            </p:cNvSpPr>
            <p:nvPr/>
          </p:nvSpPr>
          <p:spPr bwMode="auto">
            <a:xfrm>
              <a:off x="-27186" y="889639"/>
              <a:ext cx="1086349"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8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nb-NO" altLang="nb-NO"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100" b="1" i="0" u="none" strike="noStrike" cap="none" normalizeH="0" baseline="0" dirty="0">
                  <a:ln>
                    <a:noFill/>
                  </a:ln>
                  <a:solidFill>
                    <a:srgbClr val="002060"/>
                  </a:solidFill>
                  <a:effectLst/>
                  <a:latin typeface="Century" panose="02040604050505020304" pitchFamily="18" charset="0"/>
                  <a:ea typeface="Times New Roman" panose="02020603050405020304" pitchFamily="18" charset="0"/>
                  <a:cs typeface="AngsanaUPC" panose="02020603050405020304" pitchFamily="18" charset="-34"/>
                </a:rPr>
                <a:t>FOTBALL</a:t>
              </a:r>
              <a:endParaRPr kumimoji="0" lang="nb-NO" altLang="nb-NO" sz="1050" b="0" i="0" u="none" strike="noStrike" cap="none" normalizeH="0" baseline="0" dirty="0">
                <a:ln>
                  <a:noFill/>
                </a:ln>
                <a:solidFill>
                  <a:schemeClr val="tx1"/>
                </a:solidFill>
                <a:effectLst/>
                <a:latin typeface="Arial" panose="020B0604020202020204" pitchFamily="34" charset="0"/>
              </a:endParaRPr>
            </a:p>
          </p:txBody>
        </p:sp>
        <p:pic>
          <p:nvPicPr>
            <p:cNvPr id="16" name="Bilde 1"/>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225" t="660" r="2730" b="3340"/>
            <a:stretch/>
          </p:blipFill>
          <p:spPr bwMode="auto">
            <a:xfrm>
              <a:off x="56979" y="54424"/>
              <a:ext cx="896248" cy="940495"/>
            </a:xfrm>
            <a:prstGeom prst="rect">
              <a:avLst/>
            </a:prstGeom>
            <a:noFill/>
            <a:extLst>
              <a:ext uri="{909E8E84-426E-40DD-AFC4-6F175D3DCCD1}">
                <a14:hiddenFill xmlns:a14="http://schemas.microsoft.com/office/drawing/2010/main">
                  <a:solidFill>
                    <a:srgbClr val="FFFFFF"/>
                  </a:solidFill>
                </a14:hiddenFill>
              </a:ext>
            </a:extLst>
          </p:spPr>
        </p:pic>
        <p:pic>
          <p:nvPicPr>
            <p:cNvPr id="17" name="Bilde 16"/>
            <p:cNvPicPr>
              <a:picLocks noChangeAspect="1"/>
            </p:cNvPicPr>
            <p:nvPr/>
          </p:nvPicPr>
          <p:blipFill>
            <a:blip r:embed="rId7"/>
            <a:stretch>
              <a:fillRect/>
            </a:stretch>
          </p:blipFill>
          <p:spPr>
            <a:xfrm>
              <a:off x="56980" y="5650408"/>
              <a:ext cx="896248" cy="1150441"/>
            </a:xfrm>
            <a:prstGeom prst="rect">
              <a:avLst/>
            </a:prstGeom>
          </p:spPr>
        </p:pic>
      </p:grpSp>
      <p:pic>
        <p:nvPicPr>
          <p:cNvPr id="5" name="Bilde 4">
            <a:extLst>
              <a:ext uri="{FF2B5EF4-FFF2-40B4-BE49-F238E27FC236}">
                <a16:creationId xmlns:a16="http://schemas.microsoft.com/office/drawing/2014/main" id="{EC3ECB13-E79D-4407-A9A4-6F1059B537E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06419" y="1796859"/>
            <a:ext cx="3096768" cy="1944624"/>
          </a:xfrm>
          <a:prstGeom prst="rect">
            <a:avLst/>
          </a:prstGeom>
        </p:spPr>
      </p:pic>
      <p:pic>
        <p:nvPicPr>
          <p:cNvPr id="8" name="Bilde 7">
            <a:extLst>
              <a:ext uri="{FF2B5EF4-FFF2-40B4-BE49-F238E27FC236}">
                <a16:creationId xmlns:a16="http://schemas.microsoft.com/office/drawing/2014/main" id="{BB2A9E13-BBD3-4BBC-B232-1A9EF3F31D9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06419" y="3875095"/>
            <a:ext cx="3096768" cy="1944624"/>
          </a:xfrm>
          <a:prstGeom prst="rect">
            <a:avLst/>
          </a:prstGeom>
        </p:spPr>
      </p:pic>
    </p:spTree>
    <p:extLst>
      <p:ext uri="{BB962C8B-B14F-4D97-AF65-F5344CB8AC3E}">
        <p14:creationId xmlns:p14="http://schemas.microsoft.com/office/powerpoint/2010/main" val="3051205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556655" y="1253330"/>
            <a:ext cx="9797143" cy="5005955"/>
          </a:xfrm>
        </p:spPr>
        <p:txBody>
          <a:bodyPr>
            <a:normAutofit fontScale="92500" lnSpcReduction="10000"/>
          </a:bodyPr>
          <a:lstStyle/>
          <a:p>
            <a:r>
              <a:rPr lang="nb-NO" sz="2400" dirty="0"/>
              <a:t>Alle under 13 år er automatisk forsikret gjennom NIFs Barneidrettsforsikring</a:t>
            </a:r>
          </a:p>
          <a:p>
            <a:r>
              <a:rPr lang="nb-NO" sz="2400" b="1" dirty="0"/>
              <a:t>Fotballforsikringen</a:t>
            </a:r>
            <a:r>
              <a:rPr lang="nb-NO" sz="2400" dirty="0"/>
              <a:t> er inkludert for alle over 12 år, forutsatt at de er korrekt registrert i FIKS (Fotballens Informasjons- og Kommunikasjonssystem).</a:t>
            </a:r>
          </a:p>
          <a:p>
            <a:r>
              <a:rPr lang="nb-NO" sz="2400" dirty="0"/>
              <a:t>Dette er klubbens ansvar. Lagledere må levere korrekte lister med navn og fødselsdato. Det er viktig med oppfølging hvis det kommer til nye spillere i løpet av sesongen.</a:t>
            </a:r>
          </a:p>
          <a:p>
            <a:r>
              <a:rPr lang="nb-NO" sz="2400" dirty="0"/>
              <a:t>Alle spillere i klubben har grunnforsikring. Ønskes utvida forsikring, kan linken nedenfor benyttes. </a:t>
            </a:r>
          </a:p>
          <a:p>
            <a:r>
              <a:rPr lang="nb-NO" sz="2400" dirty="0"/>
              <a:t>Utvidet forsikring er anbefalt.</a:t>
            </a:r>
          </a:p>
          <a:p>
            <a:r>
              <a:rPr lang="nb-NO" sz="2400" dirty="0"/>
              <a:t>Skademeldingsskjema skal fylles ut ved skader som fører til legebesøk, langvarige slitasjeskader eller skader som kan føre til komplikasjoner.	</a:t>
            </a:r>
          </a:p>
          <a:p>
            <a:r>
              <a:rPr lang="nb-NO" sz="2400" b="1" dirty="0"/>
              <a:t>Les mer om dette og finn skjema på </a:t>
            </a:r>
            <a:r>
              <a:rPr lang="nb-NO" sz="2400" b="1" u="sng" dirty="0">
                <a:hlinkClick r:id="rId3"/>
              </a:rPr>
              <a:t>www.fotballforsikring.no</a:t>
            </a:r>
            <a:r>
              <a:rPr lang="nb-NO" sz="2400" b="1" dirty="0"/>
              <a:t>  </a:t>
            </a:r>
            <a:endParaRPr lang="nb-NO" sz="2400" dirty="0"/>
          </a:p>
          <a:p>
            <a:pPr marL="0" indent="0">
              <a:buNone/>
            </a:pPr>
            <a:br>
              <a:rPr lang="nb-NO" sz="2400" dirty="0"/>
            </a:br>
            <a:endParaRPr lang="nb-NO" sz="2400" dirty="0"/>
          </a:p>
        </p:txBody>
      </p:sp>
      <p:sp>
        <p:nvSpPr>
          <p:cNvPr id="4" name="Plassholder for bunntekst 3"/>
          <p:cNvSpPr>
            <a:spLocks noGrp="1"/>
          </p:cNvSpPr>
          <p:nvPr>
            <p:ph type="ftr" sz="quarter" idx="11"/>
          </p:nvPr>
        </p:nvSpPr>
        <p:spPr/>
        <p:txBody>
          <a:bodyPr/>
          <a:lstStyle/>
          <a:p>
            <a:r>
              <a:rPr lang="nn-NO" dirty="0"/>
              <a:t>Handbok 2022 - Surnadal IL Fotball – Revidert 03.03.2022</a:t>
            </a:r>
            <a:endParaRPr lang="nb-NO" dirty="0"/>
          </a:p>
        </p:txBody>
      </p:sp>
      <p:sp>
        <p:nvSpPr>
          <p:cNvPr id="10" name="Plassholder for lysbildenummer 9"/>
          <p:cNvSpPr>
            <a:spLocks noGrp="1"/>
          </p:cNvSpPr>
          <p:nvPr>
            <p:ph type="sldNum" sz="quarter" idx="12"/>
          </p:nvPr>
        </p:nvSpPr>
        <p:spPr/>
        <p:txBody>
          <a:bodyPr/>
          <a:lstStyle/>
          <a:p>
            <a:fld id="{2B37A1EC-9FF1-4D4A-977B-D550BC13082D}" type="slidenum">
              <a:rPr lang="nb-NO" smtClean="0"/>
              <a:t>22</a:t>
            </a:fld>
            <a:endParaRPr lang="nb-NO"/>
          </a:p>
        </p:txBody>
      </p:sp>
      <p:sp>
        <p:nvSpPr>
          <p:cNvPr id="11" name="Tittel 1"/>
          <p:cNvSpPr>
            <a:spLocks noGrp="1"/>
          </p:cNvSpPr>
          <p:nvPr>
            <p:ph type="title"/>
          </p:nvPr>
        </p:nvSpPr>
        <p:spPr>
          <a:xfrm>
            <a:off x="1556655" y="313937"/>
            <a:ext cx="9797144" cy="768062"/>
          </a:xfrm>
        </p:spPr>
        <p:txBody>
          <a:bodyPr>
            <a:normAutofit/>
          </a:bodyPr>
          <a:lstStyle/>
          <a:p>
            <a:r>
              <a:rPr lang="nb-NO" sz="4000" b="1" dirty="0"/>
              <a:t>FORSIKRING OG SKADER</a:t>
            </a:r>
            <a:endParaRPr lang="nb-NO" sz="4000" dirty="0"/>
          </a:p>
        </p:txBody>
      </p:sp>
      <p:grpSp>
        <p:nvGrpSpPr>
          <p:cNvPr id="12" name="Gruppe 11"/>
          <p:cNvGrpSpPr/>
          <p:nvPr/>
        </p:nvGrpSpPr>
        <p:grpSpPr>
          <a:xfrm>
            <a:off x="-34817" y="0"/>
            <a:ext cx="1341104" cy="6858000"/>
            <a:chOff x="-34817" y="0"/>
            <a:chExt cx="1341104" cy="6858000"/>
          </a:xfrm>
        </p:grpSpPr>
        <p:pic>
          <p:nvPicPr>
            <p:cNvPr id="13" name="Bilde 12"/>
            <p:cNvPicPr>
              <a:picLocks noChangeAspect="1"/>
            </p:cNvPicPr>
            <p:nvPr/>
          </p:nvPicPr>
          <p:blipFill rotWithShape="1">
            <a:blip r:embed="rId4">
              <a:duotone>
                <a:schemeClr val="accent6">
                  <a:shade val="45000"/>
                  <a:satMod val="135000"/>
                </a:schemeClr>
                <a:prstClr val="white"/>
              </a:duotone>
              <a:extLst>
                <a:ext uri="{BEBA8EAE-BF5A-486C-A8C5-ECC9F3942E4B}">
                  <a14:imgProps xmlns:a14="http://schemas.microsoft.com/office/drawing/2010/main">
                    <a14:imgLayer r:embed="rId5">
                      <a14:imgEffect>
                        <a14:artisticPastelsSmooth trans="30000" scaling="50"/>
                      </a14:imgEffect>
                    </a14:imgLayer>
                  </a14:imgProps>
                </a:ext>
                <a:ext uri="{28A0092B-C50C-407E-A947-70E740481C1C}">
                  <a14:useLocalDpi xmlns:a14="http://schemas.microsoft.com/office/drawing/2010/main" val="0"/>
                </a:ext>
              </a:extLst>
            </a:blip>
            <a:srcRect t="7143" r="78582" b="7005"/>
            <a:stretch/>
          </p:blipFill>
          <p:spPr>
            <a:xfrm>
              <a:off x="-34817" y="0"/>
              <a:ext cx="1341104" cy="6858000"/>
            </a:xfrm>
            <a:prstGeom prst="rect">
              <a:avLst/>
            </a:prstGeom>
          </p:spPr>
        </p:pic>
        <p:sp>
          <p:nvSpPr>
            <p:cNvPr id="14" name="Rectangle 3"/>
            <p:cNvSpPr>
              <a:spLocks noChangeArrowheads="1"/>
            </p:cNvSpPr>
            <p:nvPr/>
          </p:nvSpPr>
          <p:spPr bwMode="auto">
            <a:xfrm>
              <a:off x="-27186" y="889639"/>
              <a:ext cx="1086349"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8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nb-NO" altLang="nb-NO"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100" b="1" i="0" u="none" strike="noStrike" cap="none" normalizeH="0" baseline="0" dirty="0">
                  <a:ln>
                    <a:noFill/>
                  </a:ln>
                  <a:solidFill>
                    <a:srgbClr val="002060"/>
                  </a:solidFill>
                  <a:effectLst/>
                  <a:latin typeface="Century" panose="02040604050505020304" pitchFamily="18" charset="0"/>
                  <a:ea typeface="Times New Roman" panose="02020603050405020304" pitchFamily="18" charset="0"/>
                  <a:cs typeface="AngsanaUPC" panose="02020603050405020304" pitchFamily="18" charset="-34"/>
                </a:rPr>
                <a:t>FOTBALL</a:t>
              </a:r>
              <a:endParaRPr kumimoji="0" lang="nb-NO" altLang="nb-NO" sz="1050" b="0" i="0" u="none" strike="noStrike" cap="none" normalizeH="0" baseline="0" dirty="0">
                <a:ln>
                  <a:noFill/>
                </a:ln>
                <a:solidFill>
                  <a:schemeClr val="tx1"/>
                </a:solidFill>
                <a:effectLst/>
                <a:latin typeface="Arial" panose="020B0604020202020204" pitchFamily="34" charset="0"/>
              </a:endParaRPr>
            </a:p>
          </p:txBody>
        </p:sp>
        <p:pic>
          <p:nvPicPr>
            <p:cNvPr id="15" name="Bilde 1"/>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225" t="660" r="2730" b="3340"/>
            <a:stretch/>
          </p:blipFill>
          <p:spPr bwMode="auto">
            <a:xfrm>
              <a:off x="56979" y="54424"/>
              <a:ext cx="896248" cy="940495"/>
            </a:xfrm>
            <a:prstGeom prst="rect">
              <a:avLst/>
            </a:prstGeom>
            <a:noFill/>
            <a:extLst>
              <a:ext uri="{909E8E84-426E-40DD-AFC4-6F175D3DCCD1}">
                <a14:hiddenFill xmlns:a14="http://schemas.microsoft.com/office/drawing/2010/main">
                  <a:solidFill>
                    <a:srgbClr val="FFFFFF"/>
                  </a:solidFill>
                </a14:hiddenFill>
              </a:ext>
            </a:extLst>
          </p:spPr>
        </p:pic>
        <p:pic>
          <p:nvPicPr>
            <p:cNvPr id="16" name="Bilde 15"/>
            <p:cNvPicPr>
              <a:picLocks noChangeAspect="1"/>
            </p:cNvPicPr>
            <p:nvPr/>
          </p:nvPicPr>
          <p:blipFill>
            <a:blip r:embed="rId7"/>
            <a:stretch>
              <a:fillRect/>
            </a:stretch>
          </p:blipFill>
          <p:spPr>
            <a:xfrm>
              <a:off x="56980" y="5650408"/>
              <a:ext cx="896248" cy="1150441"/>
            </a:xfrm>
            <a:prstGeom prst="rect">
              <a:avLst/>
            </a:prstGeom>
          </p:spPr>
        </p:pic>
      </p:grpSp>
    </p:spTree>
    <p:extLst>
      <p:ext uri="{BB962C8B-B14F-4D97-AF65-F5344CB8AC3E}">
        <p14:creationId xmlns:p14="http://schemas.microsoft.com/office/powerpoint/2010/main" val="511614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556655" y="1253330"/>
            <a:ext cx="9797143" cy="5005955"/>
          </a:xfrm>
        </p:spPr>
        <p:txBody>
          <a:bodyPr>
            <a:noAutofit/>
          </a:bodyPr>
          <a:lstStyle/>
          <a:p>
            <a:pPr marL="0" indent="0">
              <a:buNone/>
            </a:pPr>
            <a:r>
              <a:rPr lang="nb-NO" sz="1600" b="1" dirty="0"/>
              <a:t>Krav om politiattest i Surnadal IL </a:t>
            </a:r>
            <a:endParaRPr lang="nb-NO" sz="1600" dirty="0"/>
          </a:p>
          <a:p>
            <a:r>
              <a:rPr lang="nb-NO" sz="1600" dirty="0"/>
              <a:t>Styret i Norges idrettsforbund og olympiske og paralympiske komité (NIF) vedtok 10. mars 2008 at hele norsk idrett skal kreve politiattest mot seksuelle overgrep mot barn. Ordningen gjelder for alle som skal utføre oppgaver som i vesentlig grad innebærer et tillits- eller ansvarsforhold overfor mindreårige eller mennesker med utviklingshemming. </a:t>
            </a:r>
          </a:p>
          <a:p>
            <a:r>
              <a:rPr lang="nb-NO" sz="1600" dirty="0"/>
              <a:t>Alle ansatte og frivillige i Surnadal IL som skal utføre oppgaver for idrettslaget som innebærer et tillits- eller ansvarsforhold overfor mindreårige eller mennesker med utviklingshemming skal fremskaffe politiattest.</a:t>
            </a:r>
          </a:p>
          <a:p>
            <a:r>
              <a:rPr lang="nb-NO" sz="1600" dirty="0"/>
              <a:t>Dette gjøres i samråd med DL.</a:t>
            </a:r>
          </a:p>
          <a:p>
            <a:r>
              <a:rPr lang="nb-NO" sz="1600" dirty="0"/>
              <a:t>Begge representanter har taushetsplikt overfor uvedkommende i forhold til de opplysninger de får kjennskap til. </a:t>
            </a:r>
          </a:p>
          <a:p>
            <a:r>
              <a:rPr lang="nb-NO" sz="1600" b="1" dirty="0"/>
              <a:t>Innhenting på en-to-tre:</a:t>
            </a:r>
            <a:endParaRPr lang="nb-NO" sz="1600" dirty="0"/>
          </a:p>
          <a:p>
            <a:pPr marL="914400" lvl="1" indent="-457200">
              <a:buFont typeface="+mj-lt"/>
              <a:buAutoNum type="arabicPeriod"/>
            </a:pPr>
            <a:r>
              <a:rPr lang="nb-NO" sz="1500" dirty="0"/>
              <a:t>Søknaden om politiattest fylles ut av idrettslaget og den søknaden gjelder for, og undertegnes av begge. Daglig leder sender søknaden til leder SIL og politiet. </a:t>
            </a:r>
          </a:p>
          <a:p>
            <a:pPr marL="914400" lvl="1" indent="-457200">
              <a:buFont typeface="+mj-lt"/>
              <a:buAutoNum type="arabicPeriod"/>
            </a:pPr>
            <a:r>
              <a:rPr lang="nb-NO" sz="1500" dirty="0"/>
              <a:t>Politiet sender attesten som ordinær post til den søknaden gjelder for. Den sendes ikke til idrettslaget. </a:t>
            </a:r>
          </a:p>
          <a:p>
            <a:pPr marL="914400" lvl="1" indent="-457200">
              <a:buFont typeface="+mj-lt"/>
              <a:buAutoNum type="arabicPeriod"/>
            </a:pPr>
            <a:r>
              <a:rPr lang="nb-NO" sz="1500" dirty="0"/>
              <a:t>Den søknaden gjelder for, skal framvise sin politiattest til daglig leder.</a:t>
            </a:r>
            <a:r>
              <a:rPr lang="nb-NO" sz="1500" b="1" dirty="0"/>
              <a:t> </a:t>
            </a:r>
            <a:r>
              <a:rPr lang="nb-NO" sz="1500" dirty="0"/>
              <a:t>Surnadal IL Fotball skal ikke lagre attesten, men kun få den framvist til gjennomsyn.</a:t>
            </a:r>
          </a:p>
          <a:p>
            <a:r>
              <a:rPr lang="nb-NO" sz="1600" dirty="0"/>
              <a:t>Personer som ikke har fremvist politiattest uten merknad, kan ikke settes til oppgaver som innebærer et tillits- eller ansvarsforhold overfor mindreårige eller mennesker med utviklingshemming.</a:t>
            </a:r>
          </a:p>
          <a:p>
            <a:r>
              <a:rPr lang="nb-NO" sz="1600" b="1" dirty="0"/>
              <a:t>Hent skjema her:</a:t>
            </a:r>
            <a:r>
              <a:rPr lang="nb-NO" sz="1600" dirty="0"/>
              <a:t> </a:t>
            </a:r>
            <a:r>
              <a:rPr lang="nb-NO" sz="1600" u="sng" dirty="0">
                <a:hlinkClick r:id="rId3"/>
              </a:rPr>
              <a:t>http://www.idrett.no/politiattest</a:t>
            </a:r>
            <a:endParaRPr lang="nb-NO" sz="1600" dirty="0"/>
          </a:p>
        </p:txBody>
      </p:sp>
      <p:sp>
        <p:nvSpPr>
          <p:cNvPr id="4" name="Plassholder for bunntekst 3"/>
          <p:cNvSpPr>
            <a:spLocks noGrp="1"/>
          </p:cNvSpPr>
          <p:nvPr>
            <p:ph type="ftr" sz="quarter" idx="11"/>
          </p:nvPr>
        </p:nvSpPr>
        <p:spPr/>
        <p:txBody>
          <a:bodyPr/>
          <a:lstStyle/>
          <a:p>
            <a:r>
              <a:rPr lang="nn-NO" dirty="0"/>
              <a:t>Handbok 2022 - Surnadal IL Fotball – Revidert 03.03.2022</a:t>
            </a:r>
            <a:endParaRPr lang="nb-NO" dirty="0"/>
          </a:p>
        </p:txBody>
      </p:sp>
      <p:sp>
        <p:nvSpPr>
          <p:cNvPr id="10" name="Plassholder for lysbildenummer 9"/>
          <p:cNvSpPr>
            <a:spLocks noGrp="1"/>
          </p:cNvSpPr>
          <p:nvPr>
            <p:ph type="sldNum" sz="quarter" idx="12"/>
          </p:nvPr>
        </p:nvSpPr>
        <p:spPr/>
        <p:txBody>
          <a:bodyPr/>
          <a:lstStyle/>
          <a:p>
            <a:fld id="{2B37A1EC-9FF1-4D4A-977B-D550BC13082D}" type="slidenum">
              <a:rPr lang="nb-NO" smtClean="0"/>
              <a:t>23</a:t>
            </a:fld>
            <a:endParaRPr lang="nb-NO"/>
          </a:p>
        </p:txBody>
      </p:sp>
      <p:sp>
        <p:nvSpPr>
          <p:cNvPr id="11" name="Tittel 1"/>
          <p:cNvSpPr>
            <a:spLocks noGrp="1"/>
          </p:cNvSpPr>
          <p:nvPr>
            <p:ph type="title"/>
          </p:nvPr>
        </p:nvSpPr>
        <p:spPr>
          <a:xfrm>
            <a:off x="1556655" y="313937"/>
            <a:ext cx="9797144" cy="768062"/>
          </a:xfrm>
        </p:spPr>
        <p:txBody>
          <a:bodyPr>
            <a:normAutofit/>
          </a:bodyPr>
          <a:lstStyle/>
          <a:p>
            <a:r>
              <a:rPr lang="nb-NO" sz="4000" b="1" dirty="0"/>
              <a:t>POLITIATTEST</a:t>
            </a:r>
            <a:endParaRPr lang="nb-NO" sz="4000" dirty="0"/>
          </a:p>
        </p:txBody>
      </p:sp>
      <p:grpSp>
        <p:nvGrpSpPr>
          <p:cNvPr id="12" name="Gruppe 11"/>
          <p:cNvGrpSpPr/>
          <p:nvPr/>
        </p:nvGrpSpPr>
        <p:grpSpPr>
          <a:xfrm>
            <a:off x="-34817" y="0"/>
            <a:ext cx="1341104" cy="6858000"/>
            <a:chOff x="-34817" y="0"/>
            <a:chExt cx="1341104" cy="6858000"/>
          </a:xfrm>
        </p:grpSpPr>
        <p:pic>
          <p:nvPicPr>
            <p:cNvPr id="13" name="Bilde 12"/>
            <p:cNvPicPr>
              <a:picLocks noChangeAspect="1"/>
            </p:cNvPicPr>
            <p:nvPr/>
          </p:nvPicPr>
          <p:blipFill rotWithShape="1">
            <a:blip r:embed="rId4">
              <a:duotone>
                <a:schemeClr val="accent6">
                  <a:shade val="45000"/>
                  <a:satMod val="135000"/>
                </a:schemeClr>
                <a:prstClr val="white"/>
              </a:duotone>
              <a:extLst>
                <a:ext uri="{BEBA8EAE-BF5A-486C-A8C5-ECC9F3942E4B}">
                  <a14:imgProps xmlns:a14="http://schemas.microsoft.com/office/drawing/2010/main">
                    <a14:imgLayer r:embed="rId5">
                      <a14:imgEffect>
                        <a14:artisticPastelsSmooth trans="30000" scaling="50"/>
                      </a14:imgEffect>
                    </a14:imgLayer>
                  </a14:imgProps>
                </a:ext>
                <a:ext uri="{28A0092B-C50C-407E-A947-70E740481C1C}">
                  <a14:useLocalDpi xmlns:a14="http://schemas.microsoft.com/office/drawing/2010/main" val="0"/>
                </a:ext>
              </a:extLst>
            </a:blip>
            <a:srcRect t="7143" r="78582" b="7005"/>
            <a:stretch/>
          </p:blipFill>
          <p:spPr>
            <a:xfrm>
              <a:off x="-34817" y="0"/>
              <a:ext cx="1341104" cy="6858000"/>
            </a:xfrm>
            <a:prstGeom prst="rect">
              <a:avLst/>
            </a:prstGeom>
          </p:spPr>
        </p:pic>
        <p:sp>
          <p:nvSpPr>
            <p:cNvPr id="14" name="Rectangle 3"/>
            <p:cNvSpPr>
              <a:spLocks noChangeArrowheads="1"/>
            </p:cNvSpPr>
            <p:nvPr/>
          </p:nvSpPr>
          <p:spPr bwMode="auto">
            <a:xfrm>
              <a:off x="-27186" y="889639"/>
              <a:ext cx="1086349"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8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nb-NO" altLang="nb-NO"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100" b="1" i="0" u="none" strike="noStrike" cap="none" normalizeH="0" baseline="0" dirty="0">
                  <a:ln>
                    <a:noFill/>
                  </a:ln>
                  <a:solidFill>
                    <a:srgbClr val="002060"/>
                  </a:solidFill>
                  <a:effectLst/>
                  <a:latin typeface="Century" panose="02040604050505020304" pitchFamily="18" charset="0"/>
                  <a:ea typeface="Times New Roman" panose="02020603050405020304" pitchFamily="18" charset="0"/>
                  <a:cs typeface="AngsanaUPC" panose="02020603050405020304" pitchFamily="18" charset="-34"/>
                </a:rPr>
                <a:t>FOTBALL</a:t>
              </a:r>
              <a:endParaRPr kumimoji="0" lang="nb-NO" altLang="nb-NO" sz="1050" b="0" i="0" u="none" strike="noStrike" cap="none" normalizeH="0" baseline="0" dirty="0">
                <a:ln>
                  <a:noFill/>
                </a:ln>
                <a:solidFill>
                  <a:schemeClr val="tx1"/>
                </a:solidFill>
                <a:effectLst/>
                <a:latin typeface="Arial" panose="020B0604020202020204" pitchFamily="34" charset="0"/>
              </a:endParaRPr>
            </a:p>
          </p:txBody>
        </p:sp>
        <p:pic>
          <p:nvPicPr>
            <p:cNvPr id="15" name="Bilde 1"/>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225" t="660" r="2730" b="3340"/>
            <a:stretch/>
          </p:blipFill>
          <p:spPr bwMode="auto">
            <a:xfrm>
              <a:off x="56979" y="54424"/>
              <a:ext cx="896248" cy="940495"/>
            </a:xfrm>
            <a:prstGeom prst="rect">
              <a:avLst/>
            </a:prstGeom>
            <a:noFill/>
            <a:extLst>
              <a:ext uri="{909E8E84-426E-40DD-AFC4-6F175D3DCCD1}">
                <a14:hiddenFill xmlns:a14="http://schemas.microsoft.com/office/drawing/2010/main">
                  <a:solidFill>
                    <a:srgbClr val="FFFFFF"/>
                  </a:solidFill>
                </a14:hiddenFill>
              </a:ext>
            </a:extLst>
          </p:spPr>
        </p:pic>
        <p:pic>
          <p:nvPicPr>
            <p:cNvPr id="16" name="Bilde 15"/>
            <p:cNvPicPr>
              <a:picLocks noChangeAspect="1"/>
            </p:cNvPicPr>
            <p:nvPr/>
          </p:nvPicPr>
          <p:blipFill>
            <a:blip r:embed="rId7"/>
            <a:stretch>
              <a:fillRect/>
            </a:stretch>
          </p:blipFill>
          <p:spPr>
            <a:xfrm>
              <a:off x="56980" y="5650408"/>
              <a:ext cx="896248" cy="1150441"/>
            </a:xfrm>
            <a:prstGeom prst="rect">
              <a:avLst/>
            </a:prstGeom>
          </p:spPr>
        </p:pic>
      </p:grpSp>
    </p:spTree>
    <p:extLst>
      <p:ext uri="{BB962C8B-B14F-4D97-AF65-F5344CB8AC3E}">
        <p14:creationId xmlns:p14="http://schemas.microsoft.com/office/powerpoint/2010/main" val="1860206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556655" y="1253330"/>
            <a:ext cx="9797143" cy="5005955"/>
          </a:xfrm>
        </p:spPr>
        <p:txBody>
          <a:bodyPr>
            <a:normAutofit fontScale="70000" lnSpcReduction="20000"/>
          </a:bodyPr>
          <a:lstStyle/>
          <a:p>
            <a:pPr marL="0" indent="0">
              <a:buNone/>
            </a:pPr>
            <a:r>
              <a:rPr lang="nb-NO" sz="2400" dirty="0"/>
              <a:t>Alle i klubben skal gjøre seg kjent med handlingsplan for Fair Play og bidra til at vi når våre mål i forhold til Fair Play.</a:t>
            </a:r>
          </a:p>
          <a:p>
            <a:pPr marL="0" indent="0">
              <a:buNone/>
            </a:pPr>
            <a:r>
              <a:rPr lang="nb-NO" sz="2400" dirty="0"/>
              <a:t> </a:t>
            </a:r>
          </a:p>
          <a:p>
            <a:pPr marL="0" indent="0">
              <a:buNone/>
            </a:pPr>
            <a:r>
              <a:rPr lang="nb-NO" sz="2400" b="1" dirty="0"/>
              <a:t>Foreldrevettregler	</a:t>
            </a:r>
            <a:endParaRPr lang="nb-NO" sz="2400" dirty="0"/>
          </a:p>
          <a:p>
            <a:pPr marL="457200" indent="-457200">
              <a:buFont typeface="+mj-lt"/>
              <a:buAutoNum type="arabicPeriod"/>
            </a:pPr>
            <a:r>
              <a:rPr lang="nb-NO" sz="2400" b="1" dirty="0"/>
              <a:t>Møt opp på trening og kamp </a:t>
            </a:r>
            <a:r>
              <a:rPr lang="nb-NO" sz="2400" dirty="0"/>
              <a:t>– barna ønsker det</a:t>
            </a:r>
          </a:p>
          <a:p>
            <a:pPr marL="457200" indent="-457200">
              <a:buFont typeface="+mj-lt"/>
              <a:buAutoNum type="arabicPeriod"/>
            </a:pPr>
            <a:r>
              <a:rPr lang="nb-NO" sz="2400" b="1" dirty="0"/>
              <a:t>Gi oppmuntring til alle spillerne </a:t>
            </a:r>
            <a:r>
              <a:rPr lang="nb-NO" sz="2400" dirty="0"/>
              <a:t>– ikke bare ditt eget barn</a:t>
            </a:r>
          </a:p>
          <a:p>
            <a:pPr marL="457200" indent="-457200">
              <a:buFont typeface="+mj-lt"/>
              <a:buAutoNum type="arabicPeriod"/>
            </a:pPr>
            <a:r>
              <a:rPr lang="nb-NO" sz="2400" b="1" dirty="0"/>
              <a:t>Gi oppmuntring i medgang og motgang</a:t>
            </a:r>
          </a:p>
          <a:p>
            <a:pPr marL="457200" indent="-457200">
              <a:buFont typeface="+mj-lt"/>
              <a:buAutoNum type="arabicPeriod"/>
            </a:pPr>
            <a:r>
              <a:rPr lang="nb-NO" sz="2400" b="1" dirty="0"/>
              <a:t>Respekter trener/ lagleders bruk av spillere </a:t>
            </a:r>
            <a:r>
              <a:rPr lang="nb-NO" sz="2400" dirty="0"/>
              <a:t>– innspill kan tas etter kampen</a:t>
            </a:r>
          </a:p>
          <a:p>
            <a:pPr marL="457200" indent="-457200">
              <a:buFont typeface="+mj-lt"/>
              <a:buAutoNum type="arabicPeriod"/>
            </a:pPr>
            <a:r>
              <a:rPr lang="nb-NO" sz="2400" b="1" dirty="0"/>
              <a:t>Se på dommeren som en veileder</a:t>
            </a:r>
            <a:r>
              <a:rPr lang="nb-NO" sz="2400" dirty="0"/>
              <a:t> – respekter avgjørelsene</a:t>
            </a:r>
          </a:p>
          <a:p>
            <a:pPr marL="457200" indent="-457200">
              <a:buFont typeface="+mj-lt"/>
              <a:buAutoNum type="arabicPeriod"/>
            </a:pPr>
            <a:r>
              <a:rPr lang="nb-NO" sz="2400" b="1" dirty="0"/>
              <a:t>Stimuler og oppmuntre ditt barn til å delta </a:t>
            </a:r>
            <a:r>
              <a:rPr lang="nb-NO" sz="2400" dirty="0"/>
              <a:t>– ikke press</a:t>
            </a:r>
          </a:p>
          <a:p>
            <a:pPr marL="457200" indent="-457200">
              <a:buFont typeface="+mj-lt"/>
              <a:buAutoNum type="arabicPeriod"/>
            </a:pPr>
            <a:r>
              <a:rPr lang="nb-NO" sz="2400" b="1" dirty="0"/>
              <a:t>Spør om kampen var morsom og spennende </a:t>
            </a:r>
            <a:r>
              <a:rPr lang="nb-NO" sz="2400" dirty="0"/>
              <a:t>– ikke bare om resultatet</a:t>
            </a:r>
          </a:p>
          <a:p>
            <a:pPr marL="457200" indent="-457200">
              <a:buFont typeface="+mj-lt"/>
              <a:buAutoNum type="arabicPeriod"/>
            </a:pPr>
            <a:r>
              <a:rPr lang="nb-NO" sz="2400" b="1" dirty="0"/>
              <a:t>Sørg for riktig og fornuftig utstyr</a:t>
            </a:r>
            <a:r>
              <a:rPr lang="nb-NO" sz="2400" dirty="0"/>
              <a:t> – men ikke overdriv</a:t>
            </a:r>
          </a:p>
          <a:p>
            <a:pPr marL="457200" indent="-457200">
              <a:buFont typeface="+mj-lt"/>
              <a:buAutoNum type="arabicPeriod"/>
            </a:pPr>
            <a:r>
              <a:rPr lang="nb-NO" sz="2400" b="1" dirty="0"/>
              <a:t>Vis respekt for klubbens arbeid</a:t>
            </a:r>
            <a:r>
              <a:rPr lang="nb-NO" sz="2400" dirty="0"/>
              <a:t> – delta på foreldremøter for å avklare holdninger og ambisjoner</a:t>
            </a:r>
          </a:p>
          <a:p>
            <a:pPr marL="457200" indent="-457200">
              <a:buFont typeface="+mj-lt"/>
              <a:buAutoNum type="arabicPeriod"/>
            </a:pPr>
            <a:r>
              <a:rPr lang="nb-NO" sz="2400" b="1" dirty="0"/>
              <a:t>Tenk på at det er ditt barn som spiller fotball </a:t>
            </a:r>
            <a:r>
              <a:rPr lang="nb-NO" sz="2400" dirty="0"/>
              <a:t>– ikke du</a:t>
            </a:r>
          </a:p>
          <a:p>
            <a:pPr marL="457200" indent="-457200">
              <a:buFont typeface="+mj-lt"/>
              <a:buAutoNum type="arabicPeriod"/>
            </a:pPr>
            <a:r>
              <a:rPr lang="nb-NO" sz="2400" b="1" dirty="0"/>
              <a:t>Vis respekt for andre</a:t>
            </a:r>
            <a:r>
              <a:rPr lang="nb-NO" sz="2400" dirty="0"/>
              <a:t> – ikke røyk på sidelinja</a:t>
            </a:r>
          </a:p>
          <a:p>
            <a:pPr marL="457200" indent="-457200">
              <a:buFont typeface="+mj-lt"/>
              <a:buAutoNum type="arabicPeriod"/>
            </a:pPr>
            <a:r>
              <a:rPr lang="nb-NO" sz="2400" b="1" dirty="0"/>
              <a:t>Husk at barna gjør som du gjør</a:t>
            </a:r>
            <a:r>
              <a:rPr lang="nb-NO" sz="2400" dirty="0"/>
              <a:t> – ikke som du sier</a:t>
            </a:r>
          </a:p>
        </p:txBody>
      </p:sp>
      <p:sp>
        <p:nvSpPr>
          <p:cNvPr id="4" name="Plassholder for bunntekst 3"/>
          <p:cNvSpPr>
            <a:spLocks noGrp="1"/>
          </p:cNvSpPr>
          <p:nvPr>
            <p:ph type="ftr" sz="quarter" idx="11"/>
          </p:nvPr>
        </p:nvSpPr>
        <p:spPr/>
        <p:txBody>
          <a:bodyPr/>
          <a:lstStyle/>
          <a:p>
            <a:r>
              <a:rPr lang="nn-NO" dirty="0"/>
              <a:t>Handbok 2022 - Surnadal IL Fotball – Revidert 03.03.2022</a:t>
            </a:r>
            <a:endParaRPr lang="nb-NO" dirty="0"/>
          </a:p>
        </p:txBody>
      </p:sp>
      <p:sp>
        <p:nvSpPr>
          <p:cNvPr id="10" name="Plassholder for lysbildenummer 9"/>
          <p:cNvSpPr>
            <a:spLocks noGrp="1"/>
          </p:cNvSpPr>
          <p:nvPr>
            <p:ph type="sldNum" sz="quarter" idx="12"/>
          </p:nvPr>
        </p:nvSpPr>
        <p:spPr/>
        <p:txBody>
          <a:bodyPr/>
          <a:lstStyle/>
          <a:p>
            <a:fld id="{2B37A1EC-9FF1-4D4A-977B-D550BC13082D}" type="slidenum">
              <a:rPr lang="nb-NO" smtClean="0"/>
              <a:t>24</a:t>
            </a:fld>
            <a:endParaRPr lang="nb-NO"/>
          </a:p>
        </p:txBody>
      </p:sp>
      <p:sp>
        <p:nvSpPr>
          <p:cNvPr id="11" name="Tittel 1"/>
          <p:cNvSpPr>
            <a:spLocks noGrp="1"/>
          </p:cNvSpPr>
          <p:nvPr>
            <p:ph type="title"/>
          </p:nvPr>
        </p:nvSpPr>
        <p:spPr>
          <a:xfrm>
            <a:off x="1556655" y="313937"/>
            <a:ext cx="9797144" cy="768062"/>
          </a:xfrm>
        </p:spPr>
        <p:txBody>
          <a:bodyPr>
            <a:normAutofit/>
          </a:bodyPr>
          <a:lstStyle/>
          <a:p>
            <a:r>
              <a:rPr lang="en-GB" sz="4000" b="1" dirty="0"/>
              <a:t>FAIR PLAY</a:t>
            </a:r>
            <a:endParaRPr lang="nb-NO" sz="4000" dirty="0"/>
          </a:p>
        </p:txBody>
      </p:sp>
      <p:grpSp>
        <p:nvGrpSpPr>
          <p:cNvPr id="12" name="Gruppe 11"/>
          <p:cNvGrpSpPr/>
          <p:nvPr/>
        </p:nvGrpSpPr>
        <p:grpSpPr>
          <a:xfrm>
            <a:off x="-34817" y="0"/>
            <a:ext cx="1341104" cy="6858000"/>
            <a:chOff x="-34817" y="0"/>
            <a:chExt cx="1341104" cy="6858000"/>
          </a:xfrm>
        </p:grpSpPr>
        <p:pic>
          <p:nvPicPr>
            <p:cNvPr id="13" name="Bilde 12"/>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artisticPastelsSmooth trans="30000" scaling="50"/>
                      </a14:imgEffect>
                    </a14:imgLayer>
                  </a14:imgProps>
                </a:ext>
                <a:ext uri="{28A0092B-C50C-407E-A947-70E740481C1C}">
                  <a14:useLocalDpi xmlns:a14="http://schemas.microsoft.com/office/drawing/2010/main" val="0"/>
                </a:ext>
              </a:extLst>
            </a:blip>
            <a:srcRect t="7143" r="78582" b="7005"/>
            <a:stretch/>
          </p:blipFill>
          <p:spPr>
            <a:xfrm>
              <a:off x="-34817" y="0"/>
              <a:ext cx="1341104" cy="6858000"/>
            </a:xfrm>
            <a:prstGeom prst="rect">
              <a:avLst/>
            </a:prstGeom>
          </p:spPr>
        </p:pic>
        <p:sp>
          <p:nvSpPr>
            <p:cNvPr id="14" name="Rectangle 3"/>
            <p:cNvSpPr>
              <a:spLocks noChangeArrowheads="1"/>
            </p:cNvSpPr>
            <p:nvPr/>
          </p:nvSpPr>
          <p:spPr bwMode="auto">
            <a:xfrm>
              <a:off x="-27186" y="889639"/>
              <a:ext cx="1086349"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8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nb-NO" altLang="nb-NO"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100" b="1" i="0" u="none" strike="noStrike" cap="none" normalizeH="0" baseline="0" dirty="0">
                  <a:ln>
                    <a:noFill/>
                  </a:ln>
                  <a:solidFill>
                    <a:srgbClr val="002060"/>
                  </a:solidFill>
                  <a:effectLst/>
                  <a:latin typeface="Century" panose="02040604050505020304" pitchFamily="18" charset="0"/>
                  <a:ea typeface="Times New Roman" panose="02020603050405020304" pitchFamily="18" charset="0"/>
                  <a:cs typeface="AngsanaUPC" panose="02020603050405020304" pitchFamily="18" charset="-34"/>
                </a:rPr>
                <a:t>FOTBALL</a:t>
              </a:r>
              <a:endParaRPr kumimoji="0" lang="nb-NO" altLang="nb-NO" sz="1050" b="0" i="0" u="none" strike="noStrike" cap="none" normalizeH="0" baseline="0" dirty="0">
                <a:ln>
                  <a:noFill/>
                </a:ln>
                <a:solidFill>
                  <a:schemeClr val="tx1"/>
                </a:solidFill>
                <a:effectLst/>
                <a:latin typeface="Arial" panose="020B0604020202020204" pitchFamily="34" charset="0"/>
              </a:endParaRPr>
            </a:p>
          </p:txBody>
        </p:sp>
        <p:pic>
          <p:nvPicPr>
            <p:cNvPr id="15" name="Bilde 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25" t="660" r="2730" b="3340"/>
            <a:stretch/>
          </p:blipFill>
          <p:spPr bwMode="auto">
            <a:xfrm>
              <a:off x="56979" y="54424"/>
              <a:ext cx="896248" cy="940495"/>
            </a:xfrm>
            <a:prstGeom prst="rect">
              <a:avLst/>
            </a:prstGeom>
            <a:noFill/>
            <a:extLst>
              <a:ext uri="{909E8E84-426E-40DD-AFC4-6F175D3DCCD1}">
                <a14:hiddenFill xmlns:a14="http://schemas.microsoft.com/office/drawing/2010/main">
                  <a:solidFill>
                    <a:srgbClr val="FFFFFF"/>
                  </a:solidFill>
                </a14:hiddenFill>
              </a:ext>
            </a:extLst>
          </p:spPr>
        </p:pic>
        <p:pic>
          <p:nvPicPr>
            <p:cNvPr id="16" name="Bilde 15"/>
            <p:cNvPicPr>
              <a:picLocks noChangeAspect="1"/>
            </p:cNvPicPr>
            <p:nvPr/>
          </p:nvPicPr>
          <p:blipFill>
            <a:blip r:embed="rId6"/>
            <a:stretch>
              <a:fillRect/>
            </a:stretch>
          </p:blipFill>
          <p:spPr>
            <a:xfrm>
              <a:off x="56980" y="5650408"/>
              <a:ext cx="896248" cy="1150441"/>
            </a:xfrm>
            <a:prstGeom prst="rect">
              <a:avLst/>
            </a:prstGeom>
          </p:spPr>
        </p:pic>
      </p:grpSp>
      <p:pic>
        <p:nvPicPr>
          <p:cNvPr id="2" name="Bilde 1">
            <a:extLst>
              <a:ext uri="{FF2B5EF4-FFF2-40B4-BE49-F238E27FC236}">
                <a16:creationId xmlns:a16="http://schemas.microsoft.com/office/drawing/2014/main" id="{B432E974-8996-4517-BC39-BB7646CD4855}"/>
              </a:ext>
            </a:extLst>
          </p:cNvPr>
          <p:cNvPicPr>
            <a:picLocks noChangeAspect="1"/>
          </p:cNvPicPr>
          <p:nvPr/>
        </p:nvPicPr>
        <p:blipFill>
          <a:blip r:embed="rId7"/>
          <a:stretch>
            <a:fillRect/>
          </a:stretch>
        </p:blipFill>
        <p:spPr>
          <a:xfrm>
            <a:off x="8568569" y="1612452"/>
            <a:ext cx="2641483" cy="1486973"/>
          </a:xfrm>
          <a:prstGeom prst="rect">
            <a:avLst/>
          </a:prstGeom>
        </p:spPr>
      </p:pic>
    </p:spTree>
    <p:extLst>
      <p:ext uri="{BB962C8B-B14F-4D97-AF65-F5344CB8AC3E}">
        <p14:creationId xmlns:p14="http://schemas.microsoft.com/office/powerpoint/2010/main" val="19402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3"/>
          <p:cNvSpPr>
            <a:spLocks noGrp="1"/>
          </p:cNvSpPr>
          <p:nvPr>
            <p:ph type="ftr" sz="quarter" idx="11"/>
          </p:nvPr>
        </p:nvSpPr>
        <p:spPr/>
        <p:txBody>
          <a:bodyPr/>
          <a:lstStyle/>
          <a:p>
            <a:r>
              <a:rPr lang="nn-NO" dirty="0"/>
              <a:t>Handbok 2022 - Surnadal IL Fotball – Revidert 03.03.2022</a:t>
            </a:r>
            <a:endParaRPr lang="nb-NO" dirty="0"/>
          </a:p>
        </p:txBody>
      </p:sp>
      <p:sp>
        <p:nvSpPr>
          <p:cNvPr id="10" name="Plassholder for lysbildenummer 9"/>
          <p:cNvSpPr>
            <a:spLocks noGrp="1"/>
          </p:cNvSpPr>
          <p:nvPr>
            <p:ph type="sldNum" sz="quarter" idx="12"/>
          </p:nvPr>
        </p:nvSpPr>
        <p:spPr/>
        <p:txBody>
          <a:bodyPr/>
          <a:lstStyle/>
          <a:p>
            <a:fld id="{2B37A1EC-9FF1-4D4A-977B-D550BC13082D}" type="slidenum">
              <a:rPr lang="nb-NO" smtClean="0"/>
              <a:t>25</a:t>
            </a:fld>
            <a:endParaRPr lang="nb-NO"/>
          </a:p>
        </p:txBody>
      </p:sp>
      <p:sp>
        <p:nvSpPr>
          <p:cNvPr id="11" name="Tittel 1"/>
          <p:cNvSpPr>
            <a:spLocks noGrp="1"/>
          </p:cNvSpPr>
          <p:nvPr>
            <p:ph type="title"/>
          </p:nvPr>
        </p:nvSpPr>
        <p:spPr>
          <a:xfrm>
            <a:off x="1556655" y="313937"/>
            <a:ext cx="9797144" cy="768062"/>
          </a:xfrm>
        </p:spPr>
        <p:txBody>
          <a:bodyPr>
            <a:normAutofit/>
          </a:bodyPr>
          <a:lstStyle/>
          <a:p>
            <a:r>
              <a:rPr lang="nb-NO" sz="4000" b="1" dirty="0"/>
              <a:t>ORGANISASJONSKART</a:t>
            </a:r>
            <a:endParaRPr lang="nb-NO" sz="4000" dirty="0"/>
          </a:p>
        </p:txBody>
      </p:sp>
      <p:sp>
        <p:nvSpPr>
          <p:cNvPr id="2" name="Rectangle 2"/>
          <p:cNvSpPr>
            <a:spLocks noChangeArrowheads="1"/>
          </p:cNvSpPr>
          <p:nvPr/>
        </p:nvSpPr>
        <p:spPr bwMode="auto">
          <a:xfrm>
            <a:off x="4942390" y="108199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pic>
        <p:nvPicPr>
          <p:cNvPr id="3073"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6565" t="10579" r="11301" b="5866"/>
          <a:stretch/>
        </p:blipFill>
        <p:spPr bwMode="auto">
          <a:xfrm>
            <a:off x="3536175" y="1444751"/>
            <a:ext cx="5838104" cy="4454399"/>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uppe 11"/>
          <p:cNvGrpSpPr/>
          <p:nvPr/>
        </p:nvGrpSpPr>
        <p:grpSpPr>
          <a:xfrm>
            <a:off x="-34817" y="0"/>
            <a:ext cx="1341104" cy="6858000"/>
            <a:chOff x="-34817" y="0"/>
            <a:chExt cx="1341104" cy="6858000"/>
          </a:xfrm>
        </p:grpSpPr>
        <p:pic>
          <p:nvPicPr>
            <p:cNvPr id="13" name="Bilde 12"/>
            <p:cNvPicPr>
              <a:picLocks noChangeAspect="1"/>
            </p:cNvPicPr>
            <p:nvPr/>
          </p:nvPicPr>
          <p:blipFill rotWithShape="1">
            <a:blip r:embed="rId4">
              <a:duotone>
                <a:schemeClr val="accent6">
                  <a:shade val="45000"/>
                  <a:satMod val="135000"/>
                </a:schemeClr>
                <a:prstClr val="white"/>
              </a:duotone>
              <a:extLst>
                <a:ext uri="{BEBA8EAE-BF5A-486C-A8C5-ECC9F3942E4B}">
                  <a14:imgProps xmlns:a14="http://schemas.microsoft.com/office/drawing/2010/main">
                    <a14:imgLayer r:embed="rId5">
                      <a14:imgEffect>
                        <a14:artisticPastelsSmooth trans="30000" scaling="50"/>
                      </a14:imgEffect>
                    </a14:imgLayer>
                  </a14:imgProps>
                </a:ext>
                <a:ext uri="{28A0092B-C50C-407E-A947-70E740481C1C}">
                  <a14:useLocalDpi xmlns:a14="http://schemas.microsoft.com/office/drawing/2010/main" val="0"/>
                </a:ext>
              </a:extLst>
            </a:blip>
            <a:srcRect t="7143" r="78582" b="7005"/>
            <a:stretch/>
          </p:blipFill>
          <p:spPr>
            <a:xfrm>
              <a:off x="-34817" y="0"/>
              <a:ext cx="1341104" cy="6858000"/>
            </a:xfrm>
            <a:prstGeom prst="rect">
              <a:avLst/>
            </a:prstGeom>
          </p:spPr>
        </p:pic>
        <p:sp>
          <p:nvSpPr>
            <p:cNvPr id="14" name="Rectangle 3"/>
            <p:cNvSpPr>
              <a:spLocks noChangeArrowheads="1"/>
            </p:cNvSpPr>
            <p:nvPr/>
          </p:nvSpPr>
          <p:spPr bwMode="auto">
            <a:xfrm>
              <a:off x="-27186" y="889639"/>
              <a:ext cx="1086349"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8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nb-NO" altLang="nb-NO"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100" b="1" i="0" u="none" strike="noStrike" cap="none" normalizeH="0" baseline="0" dirty="0">
                  <a:ln>
                    <a:noFill/>
                  </a:ln>
                  <a:solidFill>
                    <a:srgbClr val="002060"/>
                  </a:solidFill>
                  <a:effectLst/>
                  <a:latin typeface="Century" panose="02040604050505020304" pitchFamily="18" charset="0"/>
                  <a:ea typeface="Times New Roman" panose="02020603050405020304" pitchFamily="18" charset="0"/>
                  <a:cs typeface="AngsanaUPC" panose="02020603050405020304" pitchFamily="18" charset="-34"/>
                </a:rPr>
                <a:t>FOTBALL</a:t>
              </a:r>
              <a:endParaRPr kumimoji="0" lang="nb-NO" altLang="nb-NO" sz="1050" b="0" i="0" u="none" strike="noStrike" cap="none" normalizeH="0" baseline="0" dirty="0">
                <a:ln>
                  <a:noFill/>
                </a:ln>
                <a:solidFill>
                  <a:schemeClr val="tx1"/>
                </a:solidFill>
                <a:effectLst/>
                <a:latin typeface="Arial" panose="020B0604020202020204" pitchFamily="34" charset="0"/>
              </a:endParaRPr>
            </a:p>
          </p:txBody>
        </p:sp>
        <p:pic>
          <p:nvPicPr>
            <p:cNvPr id="15" name="Bilde 1"/>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225" t="660" r="2730" b="3340"/>
            <a:stretch/>
          </p:blipFill>
          <p:spPr bwMode="auto">
            <a:xfrm>
              <a:off x="56979" y="54424"/>
              <a:ext cx="896248" cy="940495"/>
            </a:xfrm>
            <a:prstGeom prst="rect">
              <a:avLst/>
            </a:prstGeom>
            <a:noFill/>
            <a:extLst>
              <a:ext uri="{909E8E84-426E-40DD-AFC4-6F175D3DCCD1}">
                <a14:hiddenFill xmlns:a14="http://schemas.microsoft.com/office/drawing/2010/main">
                  <a:solidFill>
                    <a:srgbClr val="FFFFFF"/>
                  </a:solidFill>
                </a14:hiddenFill>
              </a:ext>
            </a:extLst>
          </p:spPr>
        </p:pic>
        <p:pic>
          <p:nvPicPr>
            <p:cNvPr id="16" name="Bilde 15"/>
            <p:cNvPicPr>
              <a:picLocks noChangeAspect="1"/>
            </p:cNvPicPr>
            <p:nvPr/>
          </p:nvPicPr>
          <p:blipFill>
            <a:blip r:embed="rId7"/>
            <a:stretch>
              <a:fillRect/>
            </a:stretch>
          </p:blipFill>
          <p:spPr>
            <a:xfrm>
              <a:off x="56980" y="5650408"/>
              <a:ext cx="896248" cy="1150441"/>
            </a:xfrm>
            <a:prstGeom prst="rect">
              <a:avLst/>
            </a:prstGeom>
          </p:spPr>
        </p:pic>
      </p:grpSp>
    </p:spTree>
    <p:extLst>
      <p:ext uri="{BB962C8B-B14F-4D97-AF65-F5344CB8AC3E}">
        <p14:creationId xmlns:p14="http://schemas.microsoft.com/office/powerpoint/2010/main" val="3852985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556655" y="1253330"/>
            <a:ext cx="9797143" cy="5005955"/>
          </a:xfrm>
        </p:spPr>
        <p:txBody>
          <a:bodyPr>
            <a:normAutofit/>
          </a:bodyPr>
          <a:lstStyle/>
          <a:p>
            <a:pPr marL="0" indent="0">
              <a:buNone/>
            </a:pPr>
            <a:r>
              <a:rPr lang="nb-NO" sz="2400" dirty="0"/>
              <a:t>Sportsplan ligger ute på nett og skal leses av alle trenere. </a:t>
            </a:r>
          </a:p>
          <a:p>
            <a:pPr marL="0" indent="0">
              <a:buNone/>
            </a:pPr>
            <a:endParaRPr lang="nb-NO" sz="2400" dirty="0"/>
          </a:p>
          <a:p>
            <a:pPr marL="0" indent="0">
              <a:buNone/>
            </a:pPr>
            <a:r>
              <a:rPr lang="nb-NO" sz="2400" b="1" dirty="0"/>
              <a:t>Trenerforum</a:t>
            </a:r>
            <a:endParaRPr lang="nb-NO" sz="2400" dirty="0"/>
          </a:p>
          <a:p>
            <a:r>
              <a:rPr lang="nb-NO" sz="2400" dirty="0"/>
              <a:t>Trenerne i barne- og ungdomsfotball er pliktig til å stille i klubbens sportslige fora for sin respektive avdeling.</a:t>
            </a:r>
          </a:p>
          <a:p>
            <a:r>
              <a:rPr lang="nb-NO" sz="2400" dirty="0"/>
              <a:t>Dette er et faglig forum hvor man diskuterer fotballfaglige utfordringer.</a:t>
            </a:r>
          </a:p>
          <a:p>
            <a:r>
              <a:rPr lang="nb-NO" sz="2400" dirty="0"/>
              <a:t>Trenerveileder har (sammen med sportslig leder og trenerne i klubben) programansvar for forumet, og skal sende ut innkalling i god tid før møtet slik at trenerne har mulighet for å forberede seg </a:t>
            </a:r>
            <a:r>
              <a:rPr lang="nb-NO" sz="2400" dirty="0" err="1"/>
              <a:t>ifht</a:t>
            </a:r>
            <a:r>
              <a:rPr lang="nb-NO" sz="2400" dirty="0"/>
              <a:t>. forumets innhold.</a:t>
            </a:r>
          </a:p>
        </p:txBody>
      </p:sp>
      <p:sp>
        <p:nvSpPr>
          <p:cNvPr id="4" name="Plassholder for bunntekst 3"/>
          <p:cNvSpPr>
            <a:spLocks noGrp="1"/>
          </p:cNvSpPr>
          <p:nvPr>
            <p:ph type="ftr" sz="quarter" idx="11"/>
          </p:nvPr>
        </p:nvSpPr>
        <p:spPr/>
        <p:txBody>
          <a:bodyPr/>
          <a:lstStyle/>
          <a:p>
            <a:r>
              <a:rPr lang="nn-NO" dirty="0"/>
              <a:t>Handbok 2022 - Surnadal IL Fotball – Revidert 03.03.2022</a:t>
            </a:r>
            <a:endParaRPr lang="nb-NO" dirty="0"/>
          </a:p>
        </p:txBody>
      </p:sp>
      <p:sp>
        <p:nvSpPr>
          <p:cNvPr id="10" name="Plassholder for lysbildenummer 9"/>
          <p:cNvSpPr>
            <a:spLocks noGrp="1"/>
          </p:cNvSpPr>
          <p:nvPr>
            <p:ph type="sldNum" sz="quarter" idx="12"/>
          </p:nvPr>
        </p:nvSpPr>
        <p:spPr/>
        <p:txBody>
          <a:bodyPr/>
          <a:lstStyle/>
          <a:p>
            <a:fld id="{2B37A1EC-9FF1-4D4A-977B-D550BC13082D}" type="slidenum">
              <a:rPr lang="nb-NO" smtClean="0"/>
              <a:t>26</a:t>
            </a:fld>
            <a:endParaRPr lang="nb-NO"/>
          </a:p>
        </p:txBody>
      </p:sp>
      <p:sp>
        <p:nvSpPr>
          <p:cNvPr id="11" name="Tittel 1"/>
          <p:cNvSpPr>
            <a:spLocks noGrp="1"/>
          </p:cNvSpPr>
          <p:nvPr>
            <p:ph type="title"/>
          </p:nvPr>
        </p:nvSpPr>
        <p:spPr>
          <a:xfrm>
            <a:off x="1556655" y="313937"/>
            <a:ext cx="9797144" cy="768062"/>
          </a:xfrm>
        </p:spPr>
        <p:txBody>
          <a:bodyPr>
            <a:normAutofit/>
          </a:bodyPr>
          <a:lstStyle/>
          <a:p>
            <a:r>
              <a:rPr lang="nb-NO" sz="4000" b="1" dirty="0"/>
              <a:t>SPORTSLIG</a:t>
            </a:r>
            <a:endParaRPr lang="nb-NO" sz="4000" dirty="0"/>
          </a:p>
        </p:txBody>
      </p:sp>
      <p:grpSp>
        <p:nvGrpSpPr>
          <p:cNvPr id="12" name="Gruppe 11"/>
          <p:cNvGrpSpPr/>
          <p:nvPr/>
        </p:nvGrpSpPr>
        <p:grpSpPr>
          <a:xfrm>
            <a:off x="-34817" y="0"/>
            <a:ext cx="1341104" cy="6858000"/>
            <a:chOff x="-34817" y="0"/>
            <a:chExt cx="1341104" cy="6858000"/>
          </a:xfrm>
        </p:grpSpPr>
        <p:pic>
          <p:nvPicPr>
            <p:cNvPr id="13" name="Bilde 12"/>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artisticPastelsSmooth trans="30000" scaling="50"/>
                      </a14:imgEffect>
                    </a14:imgLayer>
                  </a14:imgProps>
                </a:ext>
                <a:ext uri="{28A0092B-C50C-407E-A947-70E740481C1C}">
                  <a14:useLocalDpi xmlns:a14="http://schemas.microsoft.com/office/drawing/2010/main" val="0"/>
                </a:ext>
              </a:extLst>
            </a:blip>
            <a:srcRect t="7143" r="78582" b="7005"/>
            <a:stretch/>
          </p:blipFill>
          <p:spPr>
            <a:xfrm>
              <a:off x="-34817" y="0"/>
              <a:ext cx="1341104" cy="6858000"/>
            </a:xfrm>
            <a:prstGeom prst="rect">
              <a:avLst/>
            </a:prstGeom>
          </p:spPr>
        </p:pic>
        <p:sp>
          <p:nvSpPr>
            <p:cNvPr id="14" name="Rectangle 3"/>
            <p:cNvSpPr>
              <a:spLocks noChangeArrowheads="1"/>
            </p:cNvSpPr>
            <p:nvPr/>
          </p:nvSpPr>
          <p:spPr bwMode="auto">
            <a:xfrm>
              <a:off x="-27186" y="889639"/>
              <a:ext cx="1086349"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8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nb-NO" altLang="nb-NO"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100" b="1" i="0" u="none" strike="noStrike" cap="none" normalizeH="0" baseline="0" dirty="0">
                  <a:ln>
                    <a:noFill/>
                  </a:ln>
                  <a:solidFill>
                    <a:srgbClr val="002060"/>
                  </a:solidFill>
                  <a:effectLst/>
                  <a:latin typeface="Century" panose="02040604050505020304" pitchFamily="18" charset="0"/>
                  <a:ea typeface="Times New Roman" panose="02020603050405020304" pitchFamily="18" charset="0"/>
                  <a:cs typeface="AngsanaUPC" panose="02020603050405020304" pitchFamily="18" charset="-34"/>
                </a:rPr>
                <a:t>FOTBALL</a:t>
              </a:r>
              <a:endParaRPr kumimoji="0" lang="nb-NO" altLang="nb-NO" sz="1050" b="0" i="0" u="none" strike="noStrike" cap="none" normalizeH="0" baseline="0" dirty="0">
                <a:ln>
                  <a:noFill/>
                </a:ln>
                <a:solidFill>
                  <a:schemeClr val="tx1"/>
                </a:solidFill>
                <a:effectLst/>
                <a:latin typeface="Arial" panose="020B0604020202020204" pitchFamily="34" charset="0"/>
              </a:endParaRPr>
            </a:p>
          </p:txBody>
        </p:sp>
        <p:pic>
          <p:nvPicPr>
            <p:cNvPr id="15" name="Bilde 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25" t="660" r="2730" b="3340"/>
            <a:stretch/>
          </p:blipFill>
          <p:spPr bwMode="auto">
            <a:xfrm>
              <a:off x="56979" y="54424"/>
              <a:ext cx="896248" cy="940495"/>
            </a:xfrm>
            <a:prstGeom prst="rect">
              <a:avLst/>
            </a:prstGeom>
            <a:noFill/>
            <a:extLst>
              <a:ext uri="{909E8E84-426E-40DD-AFC4-6F175D3DCCD1}">
                <a14:hiddenFill xmlns:a14="http://schemas.microsoft.com/office/drawing/2010/main">
                  <a:solidFill>
                    <a:srgbClr val="FFFFFF"/>
                  </a:solidFill>
                </a14:hiddenFill>
              </a:ext>
            </a:extLst>
          </p:spPr>
        </p:pic>
        <p:pic>
          <p:nvPicPr>
            <p:cNvPr id="16" name="Bilde 15"/>
            <p:cNvPicPr>
              <a:picLocks noChangeAspect="1"/>
            </p:cNvPicPr>
            <p:nvPr/>
          </p:nvPicPr>
          <p:blipFill>
            <a:blip r:embed="rId6"/>
            <a:stretch>
              <a:fillRect/>
            </a:stretch>
          </p:blipFill>
          <p:spPr>
            <a:xfrm>
              <a:off x="56980" y="5650408"/>
              <a:ext cx="896248" cy="1150441"/>
            </a:xfrm>
            <a:prstGeom prst="rect">
              <a:avLst/>
            </a:prstGeom>
          </p:spPr>
        </p:pic>
      </p:grpSp>
    </p:spTree>
    <p:extLst>
      <p:ext uri="{BB962C8B-B14F-4D97-AF65-F5344CB8AC3E}">
        <p14:creationId xmlns:p14="http://schemas.microsoft.com/office/powerpoint/2010/main" val="1716345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3"/>
          <p:cNvSpPr>
            <a:spLocks noGrp="1"/>
          </p:cNvSpPr>
          <p:nvPr>
            <p:ph type="ftr" sz="quarter" idx="11"/>
          </p:nvPr>
        </p:nvSpPr>
        <p:spPr/>
        <p:txBody>
          <a:bodyPr/>
          <a:lstStyle/>
          <a:p>
            <a:r>
              <a:rPr lang="nn-NO" dirty="0"/>
              <a:t>Handbok 2022 - Surnadal IL Fotball – Revidert 03.03.2022</a:t>
            </a:r>
            <a:endParaRPr lang="nb-NO" dirty="0"/>
          </a:p>
        </p:txBody>
      </p:sp>
      <p:sp>
        <p:nvSpPr>
          <p:cNvPr id="10" name="Plassholder for lysbildenummer 9"/>
          <p:cNvSpPr>
            <a:spLocks noGrp="1"/>
          </p:cNvSpPr>
          <p:nvPr>
            <p:ph type="sldNum" sz="quarter" idx="12"/>
          </p:nvPr>
        </p:nvSpPr>
        <p:spPr/>
        <p:txBody>
          <a:bodyPr/>
          <a:lstStyle/>
          <a:p>
            <a:fld id="{2B37A1EC-9FF1-4D4A-977B-D550BC13082D}" type="slidenum">
              <a:rPr lang="nb-NO" smtClean="0"/>
              <a:t>27</a:t>
            </a:fld>
            <a:endParaRPr lang="nb-NO"/>
          </a:p>
        </p:txBody>
      </p:sp>
      <p:sp>
        <p:nvSpPr>
          <p:cNvPr id="11" name="Tittel 1"/>
          <p:cNvSpPr>
            <a:spLocks noGrp="1"/>
          </p:cNvSpPr>
          <p:nvPr>
            <p:ph type="title"/>
          </p:nvPr>
        </p:nvSpPr>
        <p:spPr>
          <a:xfrm>
            <a:off x="1556655" y="313937"/>
            <a:ext cx="9797144" cy="768062"/>
          </a:xfrm>
        </p:spPr>
        <p:txBody>
          <a:bodyPr>
            <a:normAutofit/>
          </a:bodyPr>
          <a:lstStyle/>
          <a:p>
            <a:r>
              <a:rPr lang="nb-NO" sz="4000" b="1" dirty="0"/>
              <a:t>KONTAKTPERSONER</a:t>
            </a:r>
            <a:endParaRPr lang="nb-NO" sz="4000" dirty="0"/>
          </a:p>
        </p:txBody>
      </p:sp>
      <p:grpSp>
        <p:nvGrpSpPr>
          <p:cNvPr id="12" name="Gruppe 11"/>
          <p:cNvGrpSpPr/>
          <p:nvPr/>
        </p:nvGrpSpPr>
        <p:grpSpPr>
          <a:xfrm>
            <a:off x="-34817" y="0"/>
            <a:ext cx="1341104" cy="6858000"/>
            <a:chOff x="-34817" y="0"/>
            <a:chExt cx="1341104" cy="6858000"/>
          </a:xfrm>
        </p:grpSpPr>
        <p:pic>
          <p:nvPicPr>
            <p:cNvPr id="13" name="Bilde 12"/>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artisticPastelsSmooth trans="30000" scaling="50"/>
                      </a14:imgEffect>
                    </a14:imgLayer>
                  </a14:imgProps>
                </a:ext>
                <a:ext uri="{28A0092B-C50C-407E-A947-70E740481C1C}">
                  <a14:useLocalDpi xmlns:a14="http://schemas.microsoft.com/office/drawing/2010/main" val="0"/>
                </a:ext>
              </a:extLst>
            </a:blip>
            <a:srcRect t="7143" r="78582" b="7005"/>
            <a:stretch/>
          </p:blipFill>
          <p:spPr>
            <a:xfrm>
              <a:off x="-34817" y="0"/>
              <a:ext cx="1341104" cy="6858000"/>
            </a:xfrm>
            <a:prstGeom prst="rect">
              <a:avLst/>
            </a:prstGeom>
          </p:spPr>
        </p:pic>
        <p:sp>
          <p:nvSpPr>
            <p:cNvPr id="14" name="Rectangle 3"/>
            <p:cNvSpPr>
              <a:spLocks noChangeArrowheads="1"/>
            </p:cNvSpPr>
            <p:nvPr/>
          </p:nvSpPr>
          <p:spPr bwMode="auto">
            <a:xfrm>
              <a:off x="-27186" y="889639"/>
              <a:ext cx="1086349"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8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nb-NO" altLang="nb-NO"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100" b="1" i="0" u="none" strike="noStrike" cap="none" normalizeH="0" baseline="0" dirty="0">
                  <a:ln>
                    <a:noFill/>
                  </a:ln>
                  <a:solidFill>
                    <a:srgbClr val="002060"/>
                  </a:solidFill>
                  <a:effectLst/>
                  <a:latin typeface="Century" panose="02040604050505020304" pitchFamily="18" charset="0"/>
                  <a:ea typeface="Times New Roman" panose="02020603050405020304" pitchFamily="18" charset="0"/>
                  <a:cs typeface="AngsanaUPC" panose="02020603050405020304" pitchFamily="18" charset="-34"/>
                </a:rPr>
                <a:t>FOTBALL</a:t>
              </a:r>
              <a:endParaRPr kumimoji="0" lang="nb-NO" altLang="nb-NO" sz="1050" b="0" i="0" u="none" strike="noStrike" cap="none" normalizeH="0" baseline="0" dirty="0">
                <a:ln>
                  <a:noFill/>
                </a:ln>
                <a:solidFill>
                  <a:schemeClr val="tx1"/>
                </a:solidFill>
                <a:effectLst/>
                <a:latin typeface="Arial" panose="020B0604020202020204" pitchFamily="34" charset="0"/>
              </a:endParaRPr>
            </a:p>
          </p:txBody>
        </p:sp>
        <p:pic>
          <p:nvPicPr>
            <p:cNvPr id="15" name="Bilde 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25" t="660" r="2730" b="3340"/>
            <a:stretch/>
          </p:blipFill>
          <p:spPr bwMode="auto">
            <a:xfrm>
              <a:off x="56979" y="54424"/>
              <a:ext cx="896248" cy="940495"/>
            </a:xfrm>
            <a:prstGeom prst="rect">
              <a:avLst/>
            </a:prstGeom>
            <a:noFill/>
            <a:extLst>
              <a:ext uri="{909E8E84-426E-40DD-AFC4-6F175D3DCCD1}">
                <a14:hiddenFill xmlns:a14="http://schemas.microsoft.com/office/drawing/2010/main">
                  <a:solidFill>
                    <a:srgbClr val="FFFFFF"/>
                  </a:solidFill>
                </a14:hiddenFill>
              </a:ext>
            </a:extLst>
          </p:spPr>
        </p:pic>
        <p:pic>
          <p:nvPicPr>
            <p:cNvPr id="16" name="Bilde 15"/>
            <p:cNvPicPr>
              <a:picLocks noChangeAspect="1"/>
            </p:cNvPicPr>
            <p:nvPr/>
          </p:nvPicPr>
          <p:blipFill>
            <a:blip r:embed="rId6"/>
            <a:stretch>
              <a:fillRect/>
            </a:stretch>
          </p:blipFill>
          <p:spPr>
            <a:xfrm>
              <a:off x="56980" y="5650408"/>
              <a:ext cx="896248" cy="1150441"/>
            </a:xfrm>
            <a:prstGeom prst="rect">
              <a:avLst/>
            </a:prstGeom>
          </p:spPr>
        </p:pic>
      </p:grpSp>
      <p:graphicFrame>
        <p:nvGraphicFramePr>
          <p:cNvPr id="2" name="Tabell 2">
            <a:extLst>
              <a:ext uri="{FF2B5EF4-FFF2-40B4-BE49-F238E27FC236}">
                <a16:creationId xmlns:a16="http://schemas.microsoft.com/office/drawing/2014/main" id="{71E09D4E-17E6-415B-B3AA-BF75772E8B55}"/>
              </a:ext>
            </a:extLst>
          </p:cNvPr>
          <p:cNvGraphicFramePr>
            <a:graphicFrameLocks noGrp="1"/>
          </p:cNvGraphicFramePr>
          <p:nvPr>
            <p:extLst>
              <p:ext uri="{D42A27DB-BD31-4B8C-83A1-F6EECF244321}">
                <p14:modId xmlns:p14="http://schemas.microsoft.com/office/powerpoint/2010/main" val="2358501515"/>
              </p:ext>
            </p:extLst>
          </p:nvPr>
        </p:nvGraphicFramePr>
        <p:xfrm>
          <a:off x="2391227" y="1571168"/>
          <a:ext cx="8128000" cy="4079240"/>
        </p:xfrm>
        <a:graphic>
          <a:graphicData uri="http://schemas.openxmlformats.org/drawingml/2006/table">
            <a:tbl>
              <a:tblPr firstRow="1" bandRow="1">
                <a:tableStyleId>{5C22544A-7EE6-4342-B048-85BDC9FD1C3A}</a:tableStyleId>
              </a:tblPr>
              <a:tblGrid>
                <a:gridCol w="1897656">
                  <a:extLst>
                    <a:ext uri="{9D8B030D-6E8A-4147-A177-3AD203B41FA5}">
                      <a16:colId xmlns:a16="http://schemas.microsoft.com/office/drawing/2014/main" val="3988008881"/>
                    </a:ext>
                  </a:extLst>
                </a:gridCol>
                <a:gridCol w="1895912">
                  <a:extLst>
                    <a:ext uri="{9D8B030D-6E8A-4147-A177-3AD203B41FA5}">
                      <a16:colId xmlns:a16="http://schemas.microsoft.com/office/drawing/2014/main" val="2377042525"/>
                    </a:ext>
                  </a:extLst>
                </a:gridCol>
                <a:gridCol w="998290">
                  <a:extLst>
                    <a:ext uri="{9D8B030D-6E8A-4147-A177-3AD203B41FA5}">
                      <a16:colId xmlns:a16="http://schemas.microsoft.com/office/drawing/2014/main" val="3780985599"/>
                    </a:ext>
                  </a:extLst>
                </a:gridCol>
                <a:gridCol w="3336142">
                  <a:extLst>
                    <a:ext uri="{9D8B030D-6E8A-4147-A177-3AD203B41FA5}">
                      <a16:colId xmlns:a16="http://schemas.microsoft.com/office/drawing/2014/main" val="3183076182"/>
                    </a:ext>
                  </a:extLst>
                </a:gridCol>
              </a:tblGrid>
              <a:tr h="370840">
                <a:tc>
                  <a:txBody>
                    <a:bodyPr/>
                    <a:lstStyle/>
                    <a:p>
                      <a:r>
                        <a:rPr lang="nn-NO" sz="1400" dirty="0"/>
                        <a:t>Funksjon</a:t>
                      </a:r>
                      <a:endParaRPr lang="nb-NO" sz="1400" dirty="0"/>
                    </a:p>
                  </a:txBody>
                  <a:tcPr/>
                </a:tc>
                <a:tc>
                  <a:txBody>
                    <a:bodyPr/>
                    <a:lstStyle/>
                    <a:p>
                      <a:r>
                        <a:rPr lang="nn-NO" sz="1400" dirty="0"/>
                        <a:t>Namn</a:t>
                      </a:r>
                      <a:endParaRPr lang="nb-NO" sz="1400" dirty="0"/>
                    </a:p>
                  </a:txBody>
                  <a:tcPr/>
                </a:tc>
                <a:tc>
                  <a:txBody>
                    <a:bodyPr/>
                    <a:lstStyle/>
                    <a:p>
                      <a:r>
                        <a:rPr lang="nn-NO" sz="1400" dirty="0"/>
                        <a:t>Telefon</a:t>
                      </a:r>
                      <a:endParaRPr lang="nb-NO" sz="1400" dirty="0"/>
                    </a:p>
                  </a:txBody>
                  <a:tcPr/>
                </a:tc>
                <a:tc>
                  <a:txBody>
                    <a:bodyPr/>
                    <a:lstStyle/>
                    <a:p>
                      <a:r>
                        <a:rPr lang="nn-NO" sz="1400" dirty="0"/>
                        <a:t>E-post</a:t>
                      </a:r>
                      <a:endParaRPr lang="nb-NO" sz="1400" dirty="0"/>
                    </a:p>
                  </a:txBody>
                  <a:tcPr/>
                </a:tc>
                <a:extLst>
                  <a:ext uri="{0D108BD9-81ED-4DB2-BD59-A6C34878D82A}">
                    <a16:rowId xmlns:a16="http://schemas.microsoft.com/office/drawing/2014/main" val="2122741818"/>
                  </a:ext>
                </a:extLst>
              </a:tr>
              <a:tr h="370840">
                <a:tc>
                  <a:txBody>
                    <a:bodyPr/>
                    <a:lstStyle/>
                    <a:p>
                      <a:r>
                        <a:rPr lang="nn-NO" sz="1400" dirty="0"/>
                        <a:t>Leder</a:t>
                      </a:r>
                      <a:endParaRPr lang="nb-NO" sz="1400" dirty="0"/>
                    </a:p>
                  </a:txBody>
                  <a:tcPr/>
                </a:tc>
                <a:tc>
                  <a:txBody>
                    <a:bodyPr/>
                    <a:lstStyle/>
                    <a:p>
                      <a:r>
                        <a:rPr lang="nn-NO" sz="1400" dirty="0"/>
                        <a:t>Ellbjørg H. Larsen</a:t>
                      </a:r>
                      <a:endParaRPr lang="nb-NO" sz="1400" dirty="0"/>
                    </a:p>
                  </a:txBody>
                  <a:tcPr/>
                </a:tc>
                <a:tc>
                  <a:txBody>
                    <a:bodyPr/>
                    <a:lstStyle/>
                    <a:p>
                      <a:r>
                        <a:rPr lang="nn-NO" sz="1400" dirty="0"/>
                        <a:t>916 36 222</a:t>
                      </a:r>
                      <a:endParaRPr lang="nb-NO" sz="1400" dirty="0"/>
                    </a:p>
                  </a:txBody>
                  <a:tcPr/>
                </a:tc>
                <a:tc>
                  <a:txBody>
                    <a:bodyPr/>
                    <a:lstStyle/>
                    <a:p>
                      <a:r>
                        <a:rPr lang="nn-NO" sz="1400" dirty="0">
                          <a:hlinkClick r:id="rId7"/>
                        </a:rPr>
                        <a:t>ellbjorg.h.larsen@svorka.no</a:t>
                      </a:r>
                      <a:endParaRPr lang="nb-NO" sz="1400" dirty="0"/>
                    </a:p>
                  </a:txBody>
                  <a:tcPr/>
                </a:tc>
                <a:extLst>
                  <a:ext uri="{0D108BD9-81ED-4DB2-BD59-A6C34878D82A}">
                    <a16:rowId xmlns:a16="http://schemas.microsoft.com/office/drawing/2014/main" val="1385161995"/>
                  </a:ext>
                </a:extLst>
              </a:tr>
              <a:tr h="370840">
                <a:tc>
                  <a:txBody>
                    <a:bodyPr/>
                    <a:lstStyle/>
                    <a:p>
                      <a:r>
                        <a:rPr lang="nn-NO" sz="1400" dirty="0" err="1"/>
                        <a:t>Sportslig</a:t>
                      </a:r>
                      <a:r>
                        <a:rPr lang="nn-NO" sz="1400" dirty="0"/>
                        <a:t> leder</a:t>
                      </a:r>
                      <a:endParaRPr lang="nb-NO" sz="1400" dirty="0"/>
                    </a:p>
                  </a:txBody>
                  <a:tcPr/>
                </a:tc>
                <a:tc>
                  <a:txBody>
                    <a:bodyPr/>
                    <a:lstStyle/>
                    <a:p>
                      <a:r>
                        <a:rPr lang="nn-NO" sz="1400" dirty="0"/>
                        <a:t>Terje Polden</a:t>
                      </a:r>
                      <a:endParaRPr lang="nb-NO" sz="1400" dirty="0"/>
                    </a:p>
                  </a:txBody>
                  <a:tcPr/>
                </a:tc>
                <a:tc>
                  <a:txBody>
                    <a:bodyPr/>
                    <a:lstStyle/>
                    <a:p>
                      <a:r>
                        <a:rPr lang="nn-NO" sz="1400" dirty="0"/>
                        <a:t>994 79 070</a:t>
                      </a:r>
                      <a:endParaRPr lang="nb-NO" sz="1400" dirty="0"/>
                    </a:p>
                  </a:txBody>
                  <a:tcPr/>
                </a:tc>
                <a:tc>
                  <a:txBody>
                    <a:bodyPr/>
                    <a:lstStyle/>
                    <a:p>
                      <a:r>
                        <a:rPr lang="nn-NO" sz="1400" dirty="0">
                          <a:hlinkClick r:id="rId8"/>
                        </a:rPr>
                        <a:t>terje.polden@outlook.com</a:t>
                      </a:r>
                      <a:endParaRPr lang="nb-NO" sz="1400" dirty="0"/>
                    </a:p>
                  </a:txBody>
                  <a:tcPr/>
                </a:tc>
                <a:extLst>
                  <a:ext uri="{0D108BD9-81ED-4DB2-BD59-A6C34878D82A}">
                    <a16:rowId xmlns:a16="http://schemas.microsoft.com/office/drawing/2014/main" val="1992513963"/>
                  </a:ext>
                </a:extLst>
              </a:tr>
              <a:tr h="370840">
                <a:tc>
                  <a:txBody>
                    <a:bodyPr/>
                    <a:lstStyle/>
                    <a:p>
                      <a:r>
                        <a:rPr lang="nn-NO" sz="1400" dirty="0"/>
                        <a:t>Anleggsleder</a:t>
                      </a:r>
                      <a:endParaRPr lang="nb-NO" sz="1400" dirty="0"/>
                    </a:p>
                  </a:txBody>
                  <a:tcPr/>
                </a:tc>
                <a:tc>
                  <a:txBody>
                    <a:bodyPr/>
                    <a:lstStyle/>
                    <a:p>
                      <a:r>
                        <a:rPr lang="nn-NO" sz="1400" dirty="0"/>
                        <a:t>Tor Kvande</a:t>
                      </a:r>
                      <a:endParaRPr lang="nb-NO" sz="1400" dirty="0"/>
                    </a:p>
                  </a:txBody>
                  <a:tcPr/>
                </a:tc>
                <a:tc>
                  <a:txBody>
                    <a:bodyPr/>
                    <a:lstStyle/>
                    <a:p>
                      <a:r>
                        <a:rPr lang="nn-NO" sz="1400" dirty="0"/>
                        <a:t>400 08 526</a:t>
                      </a:r>
                      <a:endParaRPr lang="nb-NO" sz="1400" dirty="0"/>
                    </a:p>
                  </a:txBody>
                  <a:tcPr/>
                </a:tc>
                <a:tc>
                  <a:txBody>
                    <a:bodyPr/>
                    <a:lstStyle/>
                    <a:p>
                      <a:r>
                        <a:rPr lang="nn-NO" sz="1400" dirty="0">
                          <a:hlinkClick r:id="rId9"/>
                        </a:rPr>
                        <a:t>tkvande1@gmail.com</a:t>
                      </a:r>
                      <a:endParaRPr lang="nb-NO" sz="1400" dirty="0"/>
                    </a:p>
                  </a:txBody>
                  <a:tcPr/>
                </a:tc>
                <a:extLst>
                  <a:ext uri="{0D108BD9-81ED-4DB2-BD59-A6C34878D82A}">
                    <a16:rowId xmlns:a16="http://schemas.microsoft.com/office/drawing/2014/main" val="1049213607"/>
                  </a:ext>
                </a:extLst>
              </a:tr>
              <a:tr h="370840">
                <a:tc>
                  <a:txBody>
                    <a:bodyPr/>
                    <a:lstStyle/>
                    <a:p>
                      <a:r>
                        <a:rPr lang="nn-NO" sz="1400" dirty="0"/>
                        <a:t>BUA-leder</a:t>
                      </a:r>
                      <a:endParaRPr lang="nb-NO" sz="1400" dirty="0"/>
                    </a:p>
                  </a:txBody>
                  <a:tcPr/>
                </a:tc>
                <a:tc>
                  <a:txBody>
                    <a:bodyPr/>
                    <a:lstStyle/>
                    <a:p>
                      <a:r>
                        <a:rPr lang="nn-NO" sz="1400" dirty="0"/>
                        <a:t>Marit G. Langli</a:t>
                      </a:r>
                      <a:endParaRPr lang="nb-NO" sz="1400" dirty="0"/>
                    </a:p>
                  </a:txBody>
                  <a:tcPr/>
                </a:tc>
                <a:tc>
                  <a:txBody>
                    <a:bodyPr/>
                    <a:lstStyle/>
                    <a:p>
                      <a:r>
                        <a:rPr lang="nn-NO" sz="1400" dirty="0"/>
                        <a:t>908 34 549</a:t>
                      </a:r>
                      <a:endParaRPr lang="nb-NO" sz="1400" dirty="0"/>
                    </a:p>
                  </a:txBody>
                  <a:tcPr/>
                </a:tc>
                <a:tc>
                  <a:txBody>
                    <a:bodyPr/>
                    <a:lstStyle/>
                    <a:p>
                      <a:r>
                        <a:rPr lang="nn-NO" sz="1400" dirty="0">
                          <a:hlinkClick r:id="rId10"/>
                        </a:rPr>
                        <a:t>maritglangli@gmail.com</a:t>
                      </a:r>
                      <a:endParaRPr lang="nb-NO" sz="1400" dirty="0"/>
                    </a:p>
                  </a:txBody>
                  <a:tcPr/>
                </a:tc>
                <a:extLst>
                  <a:ext uri="{0D108BD9-81ED-4DB2-BD59-A6C34878D82A}">
                    <a16:rowId xmlns:a16="http://schemas.microsoft.com/office/drawing/2014/main" val="1211471806"/>
                  </a:ext>
                </a:extLst>
              </a:tr>
              <a:tr h="370840">
                <a:tc>
                  <a:txBody>
                    <a:bodyPr/>
                    <a:lstStyle/>
                    <a:p>
                      <a:r>
                        <a:rPr lang="nn-NO" sz="1400" dirty="0" err="1"/>
                        <a:t>Arrangementsansvarlig</a:t>
                      </a:r>
                      <a:endParaRPr lang="nb-NO" sz="1400" dirty="0"/>
                    </a:p>
                  </a:txBody>
                  <a:tcPr/>
                </a:tc>
                <a:tc>
                  <a:txBody>
                    <a:bodyPr/>
                    <a:lstStyle/>
                    <a:p>
                      <a:r>
                        <a:rPr lang="nn-NO" sz="1400" dirty="0"/>
                        <a:t>John Ingebrigt Gjerstad</a:t>
                      </a:r>
                      <a:endParaRPr lang="nb-NO" sz="1400" dirty="0"/>
                    </a:p>
                  </a:txBody>
                  <a:tcPr/>
                </a:tc>
                <a:tc>
                  <a:txBody>
                    <a:bodyPr/>
                    <a:lstStyle/>
                    <a:p>
                      <a:r>
                        <a:rPr lang="nn-NO" sz="1400" dirty="0"/>
                        <a:t>900 54 660</a:t>
                      </a:r>
                      <a:endParaRPr lang="nb-NO" sz="1400" dirty="0"/>
                    </a:p>
                  </a:txBody>
                  <a:tcPr/>
                </a:tc>
                <a:tc>
                  <a:txBody>
                    <a:bodyPr/>
                    <a:lstStyle/>
                    <a:p>
                      <a:r>
                        <a:rPr lang="nn-NO" sz="1400" dirty="0">
                          <a:hlinkClick r:id="rId11"/>
                        </a:rPr>
                        <a:t>john.ingebrigt@outlook.com</a:t>
                      </a:r>
                      <a:endParaRPr lang="nb-NO" sz="1400" dirty="0"/>
                    </a:p>
                  </a:txBody>
                  <a:tcPr/>
                </a:tc>
                <a:extLst>
                  <a:ext uri="{0D108BD9-81ED-4DB2-BD59-A6C34878D82A}">
                    <a16:rowId xmlns:a16="http://schemas.microsoft.com/office/drawing/2014/main" val="626533157"/>
                  </a:ext>
                </a:extLst>
              </a:tr>
              <a:tr h="370840">
                <a:tc>
                  <a:txBody>
                    <a:bodyPr/>
                    <a:lstStyle/>
                    <a:p>
                      <a:r>
                        <a:rPr lang="nn-NO" sz="1400" dirty="0"/>
                        <a:t>Styremedlem marknad</a:t>
                      </a:r>
                      <a:endParaRPr lang="nb-NO" sz="1400" dirty="0"/>
                    </a:p>
                  </a:txBody>
                  <a:tcPr/>
                </a:tc>
                <a:tc>
                  <a:txBody>
                    <a:bodyPr/>
                    <a:lstStyle/>
                    <a:p>
                      <a:r>
                        <a:rPr lang="nn-NO" sz="1400" dirty="0"/>
                        <a:t>Bjørnar Strand</a:t>
                      </a:r>
                      <a:endParaRPr lang="nb-NO" sz="1400" dirty="0"/>
                    </a:p>
                  </a:txBody>
                  <a:tcPr/>
                </a:tc>
                <a:tc>
                  <a:txBody>
                    <a:bodyPr/>
                    <a:lstStyle/>
                    <a:p>
                      <a:r>
                        <a:rPr lang="nn-NO" sz="1400" dirty="0"/>
                        <a:t>906 09 217</a:t>
                      </a:r>
                      <a:endParaRPr lang="nb-NO" sz="1400" dirty="0"/>
                    </a:p>
                  </a:txBody>
                  <a:tcPr/>
                </a:tc>
                <a:tc>
                  <a:txBody>
                    <a:bodyPr/>
                    <a:lstStyle/>
                    <a:p>
                      <a:r>
                        <a:rPr lang="nn-NO" sz="1400" dirty="0">
                          <a:hlinkClick r:id="rId12"/>
                        </a:rPr>
                        <a:t>bjornast40@hotmail.com</a:t>
                      </a:r>
                      <a:endParaRPr lang="nn-NO" sz="1400" dirty="0"/>
                    </a:p>
                  </a:txBody>
                  <a:tcPr/>
                </a:tc>
                <a:extLst>
                  <a:ext uri="{0D108BD9-81ED-4DB2-BD59-A6C34878D82A}">
                    <a16:rowId xmlns:a16="http://schemas.microsoft.com/office/drawing/2014/main" val="3857454978"/>
                  </a:ext>
                </a:extLst>
              </a:tr>
              <a:tr h="370840">
                <a:tc>
                  <a:txBody>
                    <a:bodyPr/>
                    <a:lstStyle/>
                    <a:p>
                      <a:r>
                        <a:rPr lang="nn-NO" sz="1400" dirty="0"/>
                        <a:t>Styremedlem</a:t>
                      </a:r>
                      <a:endParaRPr lang="nb-NO" sz="1400" dirty="0"/>
                    </a:p>
                  </a:txBody>
                  <a:tcPr/>
                </a:tc>
                <a:tc>
                  <a:txBody>
                    <a:bodyPr/>
                    <a:lstStyle/>
                    <a:p>
                      <a:r>
                        <a:rPr lang="nn-NO" sz="1400" dirty="0"/>
                        <a:t>Svein Ola Fiske</a:t>
                      </a:r>
                      <a:endParaRPr lang="nb-NO" sz="1400" dirty="0"/>
                    </a:p>
                  </a:txBody>
                  <a:tcPr/>
                </a:tc>
                <a:tc>
                  <a:txBody>
                    <a:bodyPr/>
                    <a:lstStyle/>
                    <a:p>
                      <a:r>
                        <a:rPr lang="nn-NO" sz="1400" dirty="0"/>
                        <a:t>913 98 896</a:t>
                      </a:r>
                      <a:endParaRPr lang="nb-NO" sz="1400" dirty="0"/>
                    </a:p>
                  </a:txBody>
                  <a:tcPr/>
                </a:tc>
                <a:tc>
                  <a:txBody>
                    <a:bodyPr/>
                    <a:lstStyle/>
                    <a:p>
                      <a:r>
                        <a:rPr lang="nn-NO" sz="1400" dirty="0">
                          <a:hlinkClick r:id="rId13"/>
                        </a:rPr>
                        <a:t>svein.ola.fiske@consto.no</a:t>
                      </a:r>
                      <a:endParaRPr lang="nn-NO" sz="1400" dirty="0"/>
                    </a:p>
                  </a:txBody>
                  <a:tcPr/>
                </a:tc>
                <a:extLst>
                  <a:ext uri="{0D108BD9-81ED-4DB2-BD59-A6C34878D82A}">
                    <a16:rowId xmlns:a16="http://schemas.microsoft.com/office/drawing/2014/main" val="2203109967"/>
                  </a:ext>
                </a:extLst>
              </a:tr>
              <a:tr h="370840">
                <a:tc>
                  <a:txBody>
                    <a:bodyPr/>
                    <a:lstStyle/>
                    <a:p>
                      <a:r>
                        <a:rPr lang="nn-NO" sz="1400" dirty="0"/>
                        <a:t>Daglig leder</a:t>
                      </a:r>
                      <a:endParaRPr lang="nb-NO" sz="1400" dirty="0"/>
                    </a:p>
                  </a:txBody>
                  <a:tcPr/>
                </a:tc>
                <a:tc>
                  <a:txBody>
                    <a:bodyPr/>
                    <a:lstStyle/>
                    <a:p>
                      <a:r>
                        <a:rPr lang="nn-NO" sz="1400" dirty="0"/>
                        <a:t>Sondre Ormset</a:t>
                      </a:r>
                      <a:endParaRPr lang="nb-NO" sz="1400" dirty="0"/>
                    </a:p>
                  </a:txBody>
                  <a:tcPr/>
                </a:tc>
                <a:tc>
                  <a:txBody>
                    <a:bodyPr/>
                    <a:lstStyle/>
                    <a:p>
                      <a:r>
                        <a:rPr lang="nn-NO" sz="1400" dirty="0"/>
                        <a:t>936 95 513</a:t>
                      </a:r>
                      <a:endParaRPr lang="nb-NO" sz="1400" dirty="0"/>
                    </a:p>
                  </a:txBody>
                  <a:tcPr/>
                </a:tc>
                <a:tc>
                  <a:txBody>
                    <a:bodyPr/>
                    <a:lstStyle/>
                    <a:p>
                      <a:r>
                        <a:rPr lang="nn-NO" sz="1400" dirty="0">
                          <a:hlinkClick r:id="rId14"/>
                        </a:rPr>
                        <a:t>so@surnadali.no</a:t>
                      </a:r>
                      <a:endParaRPr lang="nn-NO" sz="1400" dirty="0"/>
                    </a:p>
                  </a:txBody>
                  <a:tcPr/>
                </a:tc>
                <a:extLst>
                  <a:ext uri="{0D108BD9-81ED-4DB2-BD59-A6C34878D82A}">
                    <a16:rowId xmlns:a16="http://schemas.microsoft.com/office/drawing/2014/main" val="3054876502"/>
                  </a:ext>
                </a:extLst>
              </a:tr>
              <a:tr h="370840">
                <a:tc>
                  <a:txBody>
                    <a:bodyPr/>
                    <a:lstStyle/>
                    <a:p>
                      <a:r>
                        <a:rPr lang="nn-NO" sz="1400" dirty="0" err="1"/>
                        <a:t>Trenerveileder</a:t>
                      </a:r>
                      <a:endParaRPr lang="nb-NO" sz="1400" dirty="0"/>
                    </a:p>
                  </a:txBody>
                  <a:tcPr/>
                </a:tc>
                <a:tc>
                  <a:txBody>
                    <a:bodyPr/>
                    <a:lstStyle/>
                    <a:p>
                      <a:r>
                        <a:rPr lang="nn-NO" sz="1400" dirty="0"/>
                        <a:t>Terje Polden</a:t>
                      </a:r>
                      <a:endParaRPr lang="nb-NO" sz="1400" dirty="0"/>
                    </a:p>
                  </a:txBody>
                  <a:tcPr/>
                </a:tc>
                <a:tc>
                  <a:txBody>
                    <a:bodyPr/>
                    <a:lstStyle/>
                    <a:p>
                      <a:r>
                        <a:rPr lang="nn-NO" sz="1400" dirty="0"/>
                        <a:t>994 79 070</a:t>
                      </a:r>
                      <a:endParaRPr lang="nb-NO"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400" dirty="0">
                          <a:hlinkClick r:id="rId8"/>
                        </a:rPr>
                        <a:t>terje.polden@outlook.com</a:t>
                      </a:r>
                      <a:endParaRPr lang="nb-NO" sz="1400" dirty="0"/>
                    </a:p>
                  </a:txBody>
                  <a:tcPr/>
                </a:tc>
                <a:extLst>
                  <a:ext uri="{0D108BD9-81ED-4DB2-BD59-A6C34878D82A}">
                    <a16:rowId xmlns:a16="http://schemas.microsoft.com/office/drawing/2014/main" val="2043342426"/>
                  </a:ext>
                </a:extLst>
              </a:tr>
              <a:tr h="370840">
                <a:tc>
                  <a:txBody>
                    <a:bodyPr/>
                    <a:lstStyle/>
                    <a:p>
                      <a:r>
                        <a:rPr lang="nn-NO" sz="1400" dirty="0" err="1"/>
                        <a:t>Materialforvalter</a:t>
                      </a:r>
                      <a:endParaRPr lang="nb-NO" sz="1400" dirty="0"/>
                    </a:p>
                  </a:txBody>
                  <a:tcPr/>
                </a:tc>
                <a:tc>
                  <a:txBody>
                    <a:bodyPr/>
                    <a:lstStyle/>
                    <a:p>
                      <a:r>
                        <a:rPr lang="nn-NO" sz="1400" dirty="0"/>
                        <a:t>Marit G. Langli</a:t>
                      </a:r>
                      <a:endParaRPr lang="nb-NO" sz="1400" dirty="0"/>
                    </a:p>
                  </a:txBody>
                  <a:tcPr/>
                </a:tc>
                <a:tc>
                  <a:txBody>
                    <a:bodyPr/>
                    <a:lstStyle/>
                    <a:p>
                      <a:r>
                        <a:rPr lang="nn-NO" sz="1400" dirty="0"/>
                        <a:t>908 34 549</a:t>
                      </a:r>
                      <a:endParaRPr lang="nb-NO"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400" dirty="0">
                          <a:hlinkClick r:id="rId10"/>
                        </a:rPr>
                        <a:t>maritglangli@gmail.com</a:t>
                      </a:r>
                      <a:endParaRPr lang="nb-NO" sz="1400" dirty="0"/>
                    </a:p>
                  </a:txBody>
                  <a:tcPr/>
                </a:tc>
                <a:extLst>
                  <a:ext uri="{0D108BD9-81ED-4DB2-BD59-A6C34878D82A}">
                    <a16:rowId xmlns:a16="http://schemas.microsoft.com/office/drawing/2014/main" val="4203388929"/>
                  </a:ext>
                </a:extLst>
              </a:tr>
            </a:tbl>
          </a:graphicData>
        </a:graphic>
      </p:graphicFrame>
    </p:spTree>
    <p:extLst>
      <p:ext uri="{BB962C8B-B14F-4D97-AF65-F5344CB8AC3E}">
        <p14:creationId xmlns:p14="http://schemas.microsoft.com/office/powerpoint/2010/main" val="2438856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3"/>
          <p:cNvSpPr>
            <a:spLocks noGrp="1"/>
          </p:cNvSpPr>
          <p:nvPr>
            <p:ph type="ftr" sz="quarter" idx="11"/>
          </p:nvPr>
        </p:nvSpPr>
        <p:spPr/>
        <p:txBody>
          <a:bodyPr/>
          <a:lstStyle/>
          <a:p>
            <a:r>
              <a:rPr lang="nn-NO" dirty="0"/>
              <a:t>Handbok 2022 - Surnadal IL Fotball – Revidert 03.03.2022</a:t>
            </a:r>
            <a:endParaRPr lang="nb-NO" dirty="0"/>
          </a:p>
        </p:txBody>
      </p:sp>
      <p:sp>
        <p:nvSpPr>
          <p:cNvPr id="10" name="Plassholder for lysbildenummer 9"/>
          <p:cNvSpPr>
            <a:spLocks noGrp="1"/>
          </p:cNvSpPr>
          <p:nvPr>
            <p:ph type="sldNum" sz="quarter" idx="12"/>
          </p:nvPr>
        </p:nvSpPr>
        <p:spPr/>
        <p:txBody>
          <a:bodyPr/>
          <a:lstStyle/>
          <a:p>
            <a:fld id="{2B37A1EC-9FF1-4D4A-977B-D550BC13082D}" type="slidenum">
              <a:rPr lang="nb-NO" smtClean="0"/>
              <a:t>28</a:t>
            </a:fld>
            <a:endParaRPr lang="nb-NO"/>
          </a:p>
        </p:txBody>
      </p:sp>
      <p:pic>
        <p:nvPicPr>
          <p:cNvPr id="4099" name="Picture 3" descr="635_363_treningsokta_960x5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8678" y="2203954"/>
            <a:ext cx="3974843" cy="2281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uppe 10"/>
          <p:cNvGrpSpPr/>
          <p:nvPr/>
        </p:nvGrpSpPr>
        <p:grpSpPr>
          <a:xfrm>
            <a:off x="-34817" y="0"/>
            <a:ext cx="1341104" cy="6858000"/>
            <a:chOff x="-34817" y="0"/>
            <a:chExt cx="1341104" cy="6858000"/>
          </a:xfrm>
        </p:grpSpPr>
        <p:pic>
          <p:nvPicPr>
            <p:cNvPr id="12" name="Bilde 11"/>
            <p:cNvPicPr>
              <a:picLocks noChangeAspect="1"/>
            </p:cNvPicPr>
            <p:nvPr/>
          </p:nvPicPr>
          <p:blipFill rotWithShape="1">
            <a:blip r:embed="rId4">
              <a:duotone>
                <a:schemeClr val="accent6">
                  <a:shade val="45000"/>
                  <a:satMod val="135000"/>
                </a:schemeClr>
                <a:prstClr val="white"/>
              </a:duotone>
              <a:extLst>
                <a:ext uri="{BEBA8EAE-BF5A-486C-A8C5-ECC9F3942E4B}">
                  <a14:imgProps xmlns:a14="http://schemas.microsoft.com/office/drawing/2010/main">
                    <a14:imgLayer r:embed="rId5">
                      <a14:imgEffect>
                        <a14:artisticPastelsSmooth trans="30000" scaling="50"/>
                      </a14:imgEffect>
                    </a14:imgLayer>
                  </a14:imgProps>
                </a:ext>
                <a:ext uri="{28A0092B-C50C-407E-A947-70E740481C1C}">
                  <a14:useLocalDpi xmlns:a14="http://schemas.microsoft.com/office/drawing/2010/main" val="0"/>
                </a:ext>
              </a:extLst>
            </a:blip>
            <a:srcRect t="7143" r="78582" b="7005"/>
            <a:stretch/>
          </p:blipFill>
          <p:spPr>
            <a:xfrm>
              <a:off x="-34817" y="0"/>
              <a:ext cx="1341104" cy="6858000"/>
            </a:xfrm>
            <a:prstGeom prst="rect">
              <a:avLst/>
            </a:prstGeom>
          </p:spPr>
        </p:pic>
        <p:sp>
          <p:nvSpPr>
            <p:cNvPr id="13" name="Rectangle 3"/>
            <p:cNvSpPr>
              <a:spLocks noChangeArrowheads="1"/>
            </p:cNvSpPr>
            <p:nvPr/>
          </p:nvSpPr>
          <p:spPr bwMode="auto">
            <a:xfrm>
              <a:off x="-27186" y="889639"/>
              <a:ext cx="1086349"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8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nb-NO" altLang="nb-NO"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100" b="1" i="0" u="none" strike="noStrike" cap="none" normalizeH="0" baseline="0" dirty="0">
                  <a:ln>
                    <a:noFill/>
                  </a:ln>
                  <a:solidFill>
                    <a:srgbClr val="002060"/>
                  </a:solidFill>
                  <a:effectLst/>
                  <a:latin typeface="Century" panose="02040604050505020304" pitchFamily="18" charset="0"/>
                  <a:ea typeface="Times New Roman" panose="02020603050405020304" pitchFamily="18" charset="0"/>
                  <a:cs typeface="AngsanaUPC" panose="02020603050405020304" pitchFamily="18" charset="-34"/>
                </a:rPr>
                <a:t>FOTBALL</a:t>
              </a:r>
              <a:endParaRPr kumimoji="0" lang="nb-NO" altLang="nb-NO" sz="1050" b="0" i="0" u="none" strike="noStrike" cap="none" normalizeH="0" baseline="0" dirty="0">
                <a:ln>
                  <a:noFill/>
                </a:ln>
                <a:solidFill>
                  <a:schemeClr val="tx1"/>
                </a:solidFill>
                <a:effectLst/>
                <a:latin typeface="Arial" panose="020B0604020202020204" pitchFamily="34" charset="0"/>
              </a:endParaRPr>
            </a:p>
          </p:txBody>
        </p:sp>
        <p:pic>
          <p:nvPicPr>
            <p:cNvPr id="14" name="Bilde 1"/>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225" t="660" r="2730" b="3340"/>
            <a:stretch/>
          </p:blipFill>
          <p:spPr bwMode="auto">
            <a:xfrm>
              <a:off x="56979" y="54424"/>
              <a:ext cx="896248" cy="940495"/>
            </a:xfrm>
            <a:prstGeom prst="rect">
              <a:avLst/>
            </a:prstGeom>
            <a:noFill/>
            <a:extLst>
              <a:ext uri="{909E8E84-426E-40DD-AFC4-6F175D3DCCD1}">
                <a14:hiddenFill xmlns:a14="http://schemas.microsoft.com/office/drawing/2010/main">
                  <a:solidFill>
                    <a:srgbClr val="FFFFFF"/>
                  </a:solidFill>
                </a14:hiddenFill>
              </a:ext>
            </a:extLst>
          </p:spPr>
        </p:pic>
        <p:pic>
          <p:nvPicPr>
            <p:cNvPr id="15" name="Bilde 14"/>
            <p:cNvPicPr>
              <a:picLocks noChangeAspect="1"/>
            </p:cNvPicPr>
            <p:nvPr/>
          </p:nvPicPr>
          <p:blipFill>
            <a:blip r:embed="rId7"/>
            <a:stretch>
              <a:fillRect/>
            </a:stretch>
          </p:blipFill>
          <p:spPr>
            <a:xfrm>
              <a:off x="56980" y="5650408"/>
              <a:ext cx="896248" cy="1150441"/>
            </a:xfrm>
            <a:prstGeom prst="rect">
              <a:avLst/>
            </a:prstGeom>
          </p:spPr>
        </p:pic>
      </p:grpSp>
      <p:pic>
        <p:nvPicPr>
          <p:cNvPr id="2" name="Bilde 1">
            <a:extLst>
              <a:ext uri="{FF2B5EF4-FFF2-40B4-BE49-F238E27FC236}">
                <a16:creationId xmlns:a16="http://schemas.microsoft.com/office/drawing/2014/main" id="{D469AA77-568C-42CD-A16B-80332AA6DA41}"/>
              </a:ext>
            </a:extLst>
          </p:cNvPr>
          <p:cNvPicPr>
            <a:picLocks noChangeAspect="1"/>
          </p:cNvPicPr>
          <p:nvPr/>
        </p:nvPicPr>
        <p:blipFill>
          <a:blip r:embed="rId8"/>
          <a:stretch>
            <a:fillRect/>
          </a:stretch>
        </p:blipFill>
        <p:spPr>
          <a:xfrm>
            <a:off x="2012105" y="2203954"/>
            <a:ext cx="4052990" cy="2281554"/>
          </a:xfrm>
          <a:prstGeom prst="rect">
            <a:avLst/>
          </a:prstGeom>
        </p:spPr>
      </p:pic>
    </p:spTree>
    <p:extLst>
      <p:ext uri="{BB962C8B-B14F-4D97-AF65-F5344CB8AC3E}">
        <p14:creationId xmlns:p14="http://schemas.microsoft.com/office/powerpoint/2010/main" val="2566140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556656" y="1178179"/>
            <a:ext cx="9797143" cy="5081990"/>
          </a:xfrm>
        </p:spPr>
        <p:txBody>
          <a:bodyPr>
            <a:noAutofit/>
          </a:bodyPr>
          <a:lstStyle/>
          <a:p>
            <a:pPr marL="0" indent="0">
              <a:buNone/>
            </a:pPr>
            <a:r>
              <a:rPr lang="nb-NO" sz="2400" dirty="0"/>
              <a:t>Handboka inneholder sammendrag og viktig informasjon for lagledere, trenere, foreldre og andre interesserte.</a:t>
            </a:r>
          </a:p>
          <a:p>
            <a:pPr marL="0" indent="0">
              <a:buNone/>
            </a:pPr>
            <a:r>
              <a:rPr lang="nb-NO" sz="2400" dirty="0"/>
              <a:t>Utenom handboka har Surnadal IL Fotball disse planene/dokumentene/ opplysningene på hjemmesiden: </a:t>
            </a:r>
          </a:p>
          <a:p>
            <a:pPr lvl="0"/>
            <a:r>
              <a:rPr lang="nb-NO" sz="2400" dirty="0"/>
              <a:t>Kontaktinformasjon for lag og organisering</a:t>
            </a:r>
          </a:p>
          <a:p>
            <a:pPr lvl="0"/>
            <a:r>
              <a:rPr lang="nb-NO" sz="2400" dirty="0"/>
              <a:t>Baneplan for treninger og seriekamper</a:t>
            </a:r>
          </a:p>
          <a:p>
            <a:pPr lvl="0"/>
            <a:r>
              <a:rPr lang="nb-NO" sz="2400" dirty="0" err="1"/>
              <a:t>Årshjul</a:t>
            </a:r>
            <a:endParaRPr lang="nb-NO" sz="2400" dirty="0"/>
          </a:p>
          <a:p>
            <a:pPr lvl="0"/>
            <a:r>
              <a:rPr lang="nb-NO" sz="2400" dirty="0"/>
              <a:t>Sportsplan</a:t>
            </a:r>
          </a:p>
          <a:p>
            <a:pPr lvl="0"/>
            <a:r>
              <a:rPr lang="nb-NO" sz="2400" dirty="0"/>
              <a:t>Utviklingsplan</a:t>
            </a:r>
          </a:p>
          <a:p>
            <a:pPr lvl="0"/>
            <a:r>
              <a:rPr lang="nb-NO" sz="2400" dirty="0"/>
              <a:t>Fair-Play plan</a:t>
            </a:r>
          </a:p>
          <a:p>
            <a:pPr lvl="0"/>
            <a:r>
              <a:rPr lang="nb-NO" sz="2400" dirty="0"/>
              <a:t>Roller, rutiner og instrukser</a:t>
            </a:r>
          </a:p>
          <a:p>
            <a:endParaRPr lang="nb-NO" sz="2400" dirty="0"/>
          </a:p>
        </p:txBody>
      </p:sp>
      <p:sp>
        <p:nvSpPr>
          <p:cNvPr id="4" name="Plassholder for bunntekst 3"/>
          <p:cNvSpPr>
            <a:spLocks noGrp="1"/>
          </p:cNvSpPr>
          <p:nvPr>
            <p:ph type="ftr" sz="quarter" idx="11"/>
          </p:nvPr>
        </p:nvSpPr>
        <p:spPr/>
        <p:txBody>
          <a:bodyPr/>
          <a:lstStyle/>
          <a:p>
            <a:r>
              <a:rPr lang="nn-NO" dirty="0"/>
              <a:t>Handbok 2022 - Surnadal IL Fotball – Revidert 03.03.2022</a:t>
            </a:r>
            <a:endParaRPr lang="nb-NO" dirty="0"/>
          </a:p>
        </p:txBody>
      </p:sp>
      <p:sp>
        <p:nvSpPr>
          <p:cNvPr id="10" name="Plassholder for lysbildenummer 9"/>
          <p:cNvSpPr>
            <a:spLocks noGrp="1"/>
          </p:cNvSpPr>
          <p:nvPr>
            <p:ph type="sldNum" sz="quarter" idx="12"/>
          </p:nvPr>
        </p:nvSpPr>
        <p:spPr/>
        <p:txBody>
          <a:bodyPr/>
          <a:lstStyle/>
          <a:p>
            <a:fld id="{2B37A1EC-9FF1-4D4A-977B-D550BC13082D}" type="slidenum">
              <a:rPr lang="nb-NO" smtClean="0"/>
              <a:t>3</a:t>
            </a:fld>
            <a:endParaRPr lang="nb-NO"/>
          </a:p>
        </p:txBody>
      </p:sp>
      <p:sp>
        <p:nvSpPr>
          <p:cNvPr id="11" name="Tittel 1"/>
          <p:cNvSpPr txBox="1">
            <a:spLocks/>
          </p:cNvSpPr>
          <p:nvPr/>
        </p:nvSpPr>
        <p:spPr>
          <a:xfrm>
            <a:off x="1556655" y="313937"/>
            <a:ext cx="9797144" cy="7680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4000" b="1" dirty="0"/>
              <a:t>INNLEDNING</a:t>
            </a:r>
            <a:endParaRPr lang="nb-NO" sz="4000" dirty="0"/>
          </a:p>
        </p:txBody>
      </p:sp>
      <p:grpSp>
        <p:nvGrpSpPr>
          <p:cNvPr id="12" name="Gruppe 11"/>
          <p:cNvGrpSpPr/>
          <p:nvPr/>
        </p:nvGrpSpPr>
        <p:grpSpPr>
          <a:xfrm>
            <a:off x="-34817" y="0"/>
            <a:ext cx="1341104" cy="6858000"/>
            <a:chOff x="-34817" y="0"/>
            <a:chExt cx="1341104" cy="6858000"/>
          </a:xfrm>
        </p:grpSpPr>
        <p:pic>
          <p:nvPicPr>
            <p:cNvPr id="13" name="Bilde 12"/>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artisticPastelsSmooth trans="30000" scaling="50"/>
                      </a14:imgEffect>
                    </a14:imgLayer>
                  </a14:imgProps>
                </a:ext>
                <a:ext uri="{28A0092B-C50C-407E-A947-70E740481C1C}">
                  <a14:useLocalDpi xmlns:a14="http://schemas.microsoft.com/office/drawing/2010/main" val="0"/>
                </a:ext>
              </a:extLst>
            </a:blip>
            <a:srcRect t="7143" r="78582" b="7005"/>
            <a:stretch/>
          </p:blipFill>
          <p:spPr>
            <a:xfrm>
              <a:off x="-34817" y="0"/>
              <a:ext cx="1341104" cy="6858000"/>
            </a:xfrm>
            <a:prstGeom prst="rect">
              <a:avLst/>
            </a:prstGeom>
          </p:spPr>
        </p:pic>
        <p:sp>
          <p:nvSpPr>
            <p:cNvPr id="14" name="Rectangle 3"/>
            <p:cNvSpPr>
              <a:spLocks noChangeArrowheads="1"/>
            </p:cNvSpPr>
            <p:nvPr/>
          </p:nvSpPr>
          <p:spPr bwMode="auto">
            <a:xfrm>
              <a:off x="-27186" y="889639"/>
              <a:ext cx="1086349"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8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nb-NO" altLang="nb-NO"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100" b="1" i="0" u="none" strike="noStrike" cap="none" normalizeH="0" baseline="0" dirty="0">
                  <a:ln>
                    <a:noFill/>
                  </a:ln>
                  <a:solidFill>
                    <a:srgbClr val="002060"/>
                  </a:solidFill>
                  <a:effectLst/>
                  <a:latin typeface="Century" panose="02040604050505020304" pitchFamily="18" charset="0"/>
                  <a:ea typeface="Times New Roman" panose="02020603050405020304" pitchFamily="18" charset="0"/>
                  <a:cs typeface="AngsanaUPC" panose="02020603050405020304" pitchFamily="18" charset="-34"/>
                </a:rPr>
                <a:t>FOTBALL</a:t>
              </a:r>
              <a:endParaRPr kumimoji="0" lang="nb-NO" altLang="nb-NO" sz="1050" b="0" i="0" u="none" strike="noStrike" cap="none" normalizeH="0" baseline="0" dirty="0">
                <a:ln>
                  <a:noFill/>
                </a:ln>
                <a:solidFill>
                  <a:schemeClr val="tx1"/>
                </a:solidFill>
                <a:effectLst/>
                <a:latin typeface="Arial" panose="020B0604020202020204" pitchFamily="34" charset="0"/>
              </a:endParaRPr>
            </a:p>
          </p:txBody>
        </p:sp>
        <p:pic>
          <p:nvPicPr>
            <p:cNvPr id="15" name="Bilde 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25" t="660" r="2730" b="3340"/>
            <a:stretch/>
          </p:blipFill>
          <p:spPr bwMode="auto">
            <a:xfrm>
              <a:off x="56979" y="54424"/>
              <a:ext cx="896248" cy="940495"/>
            </a:xfrm>
            <a:prstGeom prst="rect">
              <a:avLst/>
            </a:prstGeom>
            <a:noFill/>
            <a:extLst>
              <a:ext uri="{909E8E84-426E-40DD-AFC4-6F175D3DCCD1}">
                <a14:hiddenFill xmlns:a14="http://schemas.microsoft.com/office/drawing/2010/main">
                  <a:solidFill>
                    <a:srgbClr val="FFFFFF"/>
                  </a:solidFill>
                </a14:hiddenFill>
              </a:ext>
            </a:extLst>
          </p:spPr>
        </p:pic>
        <p:pic>
          <p:nvPicPr>
            <p:cNvPr id="16" name="Bilde 15"/>
            <p:cNvPicPr>
              <a:picLocks noChangeAspect="1"/>
            </p:cNvPicPr>
            <p:nvPr/>
          </p:nvPicPr>
          <p:blipFill>
            <a:blip r:embed="rId6"/>
            <a:stretch>
              <a:fillRect/>
            </a:stretch>
          </p:blipFill>
          <p:spPr>
            <a:xfrm>
              <a:off x="56980" y="5650408"/>
              <a:ext cx="896248" cy="1150441"/>
            </a:xfrm>
            <a:prstGeom prst="rect">
              <a:avLst/>
            </a:prstGeom>
          </p:spPr>
        </p:pic>
      </p:grpSp>
    </p:spTree>
    <p:extLst>
      <p:ext uri="{BB962C8B-B14F-4D97-AF65-F5344CB8AC3E}">
        <p14:creationId xmlns:p14="http://schemas.microsoft.com/office/powerpoint/2010/main" val="2849902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556653" y="2681057"/>
            <a:ext cx="9537172" cy="3711121"/>
          </a:xfrm>
        </p:spPr>
        <p:txBody>
          <a:bodyPr>
            <a:noAutofit/>
          </a:bodyPr>
          <a:lstStyle/>
          <a:p>
            <a:pPr marL="0" indent="0">
              <a:buNone/>
            </a:pPr>
            <a:r>
              <a:rPr lang="nb-NO" sz="1500" b="1" dirty="0"/>
              <a:t>Overordna målsetting:</a:t>
            </a:r>
            <a:endParaRPr lang="nb-NO" sz="1500" b="1" u="sng" dirty="0"/>
          </a:p>
          <a:p>
            <a:pPr marL="457200" lvl="0" indent="-457200">
              <a:buFont typeface="+mj-lt"/>
              <a:buAutoNum type="arabicPeriod"/>
            </a:pPr>
            <a:r>
              <a:rPr lang="nb-NO" sz="1500" dirty="0"/>
              <a:t>Surnadal IL Fotball skal tilby ALLE en mulighet for å spille fotball og utvikle seg som fotballspillere i ett sunt, trygt og utviklende fotballmiljø. Det skal være morsomt å spille fotball for Surnadal, uansett kjønn og alder.</a:t>
            </a:r>
          </a:p>
          <a:p>
            <a:pPr marL="457200" lvl="0" indent="-457200">
              <a:buFont typeface="+mj-lt"/>
              <a:buAutoNum type="arabicPeriod"/>
            </a:pPr>
            <a:r>
              <a:rPr lang="nb-NO" sz="1500" dirty="0"/>
              <a:t>Surnadal IL Fotballs aldersbestemte klasser skal drives etter breddeidrettens prinsipper og vi skal tilstrebe å stille lag i alle klasser for jenter og gutter.</a:t>
            </a:r>
          </a:p>
          <a:p>
            <a:pPr marL="457200" lvl="0" indent="-457200">
              <a:buFont typeface="+mj-lt"/>
              <a:buAutoNum type="arabicPeriod"/>
            </a:pPr>
            <a:r>
              <a:rPr lang="nb-NO" sz="1500" dirty="0"/>
              <a:t>Surnadal IL Fotball skal samarbeide godt med andre fritidsaktiviteter og idretter, og stimulere til allsidig idrettserfaring. Vi skal også samarbeid godt med nærklubbene (Søya, Todalen, </a:t>
            </a:r>
            <a:r>
              <a:rPr lang="nb-NO" sz="1500" dirty="0" err="1"/>
              <a:t>Bøfjord</a:t>
            </a:r>
            <a:r>
              <a:rPr lang="nb-NO" sz="1500" dirty="0"/>
              <a:t>/Bæverfjord, Øvre Surnadal, Rindal og Halsa).</a:t>
            </a:r>
          </a:p>
          <a:p>
            <a:pPr marL="457200" lvl="0" indent="-457200">
              <a:buFont typeface="+mj-lt"/>
              <a:buAutoNum type="arabicPeriod"/>
            </a:pPr>
            <a:r>
              <a:rPr lang="nb-NO" sz="1500" dirty="0"/>
              <a:t>Surnadal IL Fotball skal bidra til å skape gode holdninger hos våre spillere i forhold til med- og motspillere, i forhold til dommere, trenere og ledere. Vi ønsker å utvikle disiplinerte spillere, både på og utenfor fotballbanen.</a:t>
            </a:r>
          </a:p>
          <a:p>
            <a:pPr marL="457200" lvl="0" indent="-457200">
              <a:buFont typeface="+mj-lt"/>
              <a:buAutoNum type="arabicPeriod"/>
            </a:pPr>
            <a:r>
              <a:rPr lang="nb-NO" sz="1500" dirty="0"/>
              <a:t>Surnadal IL Fotball skal arbeide med å legge forholdene til rette for de som ønsker å satse hardt og målbevisst på fotballen for dermed å kunne bli gode junior- og seniorspillere.</a:t>
            </a:r>
          </a:p>
          <a:p>
            <a:pPr marL="457200" lvl="0" indent="-457200">
              <a:buFont typeface="+mj-lt"/>
              <a:buAutoNum type="arabicPeriod"/>
            </a:pPr>
            <a:r>
              <a:rPr lang="nb-NO" sz="1500" dirty="0"/>
              <a:t>Surnadal IL Fotball skal være en organisasjon for hele fotballfamilien; spillere, ledere/trenere, foreldre, dommere og befolkningen ellers i Surnadal kommune.</a:t>
            </a:r>
          </a:p>
        </p:txBody>
      </p:sp>
      <p:sp>
        <p:nvSpPr>
          <p:cNvPr id="4" name="Plassholder for bunntekst 3"/>
          <p:cNvSpPr>
            <a:spLocks noGrp="1"/>
          </p:cNvSpPr>
          <p:nvPr>
            <p:ph type="ftr" sz="quarter" idx="11"/>
          </p:nvPr>
        </p:nvSpPr>
        <p:spPr/>
        <p:txBody>
          <a:bodyPr/>
          <a:lstStyle/>
          <a:p>
            <a:r>
              <a:rPr lang="nn-NO" dirty="0"/>
              <a:t>Handbok 2022 - Surnadal IL Fotball – Revidert 03.03.2022</a:t>
            </a:r>
            <a:endParaRPr lang="nb-NO" dirty="0"/>
          </a:p>
        </p:txBody>
      </p:sp>
      <p:sp>
        <p:nvSpPr>
          <p:cNvPr id="10" name="Plassholder for lysbildenummer 9"/>
          <p:cNvSpPr>
            <a:spLocks noGrp="1"/>
          </p:cNvSpPr>
          <p:nvPr>
            <p:ph type="sldNum" sz="quarter" idx="12"/>
          </p:nvPr>
        </p:nvSpPr>
        <p:spPr/>
        <p:txBody>
          <a:bodyPr/>
          <a:lstStyle/>
          <a:p>
            <a:fld id="{2B37A1EC-9FF1-4D4A-977B-D550BC13082D}" type="slidenum">
              <a:rPr lang="nb-NO" smtClean="0"/>
              <a:t>4</a:t>
            </a:fld>
            <a:endParaRPr lang="nb-NO"/>
          </a:p>
        </p:txBody>
      </p:sp>
      <p:sp>
        <p:nvSpPr>
          <p:cNvPr id="11" name="Rektangel 10"/>
          <p:cNvSpPr/>
          <p:nvPr/>
        </p:nvSpPr>
        <p:spPr>
          <a:xfrm>
            <a:off x="1556656" y="1696081"/>
            <a:ext cx="9797143" cy="707886"/>
          </a:xfrm>
          <a:prstGeom prst="rect">
            <a:avLst/>
          </a:prstGeom>
        </p:spPr>
        <p:txBody>
          <a:bodyPr wrap="square">
            <a:spAutoFit/>
          </a:bodyPr>
          <a:lstStyle/>
          <a:p>
            <a:pPr>
              <a:spcAft>
                <a:spcPts val="0"/>
              </a:spcAft>
            </a:pPr>
            <a:r>
              <a:rPr lang="nb-NO" sz="2000" b="1" dirty="0"/>
              <a:t>Visjon</a:t>
            </a:r>
            <a:r>
              <a:rPr lang="nb-NO" sz="2000" dirty="0"/>
              <a:t>: </a:t>
            </a:r>
            <a:r>
              <a:rPr lang="nb-NO" sz="2000" i="1" dirty="0"/>
              <a:t>Fotballglede, muligheter og utfordringer for alle</a:t>
            </a:r>
            <a:r>
              <a:rPr lang="nb-NO" sz="2000" dirty="0"/>
              <a:t> (som NFF sin visjon).</a:t>
            </a:r>
          </a:p>
          <a:p>
            <a:pPr>
              <a:spcAft>
                <a:spcPts val="0"/>
              </a:spcAft>
            </a:pPr>
            <a:r>
              <a:rPr lang="nb-NO" sz="2000" b="1" dirty="0"/>
              <a:t>Verdier</a:t>
            </a:r>
            <a:r>
              <a:rPr lang="nb-NO" sz="2000" dirty="0"/>
              <a:t>: </a:t>
            </a:r>
            <a:r>
              <a:rPr lang="nb-NO" sz="2000" i="1" dirty="0"/>
              <a:t>Fellesskap, glede og utvikling</a:t>
            </a:r>
            <a:r>
              <a:rPr lang="nb-NO" sz="2000" dirty="0"/>
              <a:t>.</a:t>
            </a:r>
          </a:p>
        </p:txBody>
      </p:sp>
      <p:sp>
        <p:nvSpPr>
          <p:cNvPr id="12" name="Tittel 1"/>
          <p:cNvSpPr txBox="1">
            <a:spLocks/>
          </p:cNvSpPr>
          <p:nvPr/>
        </p:nvSpPr>
        <p:spPr>
          <a:xfrm>
            <a:off x="1556655" y="313937"/>
            <a:ext cx="9797144" cy="7680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4000" b="1" dirty="0"/>
              <a:t>VISJON, VERDIER OG MÅLSETTINGER</a:t>
            </a:r>
            <a:endParaRPr lang="nb-NO" sz="4000" dirty="0"/>
          </a:p>
        </p:txBody>
      </p:sp>
      <p:grpSp>
        <p:nvGrpSpPr>
          <p:cNvPr id="13" name="Gruppe 12"/>
          <p:cNvGrpSpPr/>
          <p:nvPr/>
        </p:nvGrpSpPr>
        <p:grpSpPr>
          <a:xfrm>
            <a:off x="-34817" y="0"/>
            <a:ext cx="1341104" cy="6858000"/>
            <a:chOff x="-34817" y="0"/>
            <a:chExt cx="1341104" cy="6858000"/>
          </a:xfrm>
        </p:grpSpPr>
        <p:pic>
          <p:nvPicPr>
            <p:cNvPr id="14" name="Bilde 13"/>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artisticPastelsSmooth trans="30000" scaling="50"/>
                      </a14:imgEffect>
                    </a14:imgLayer>
                  </a14:imgProps>
                </a:ext>
                <a:ext uri="{28A0092B-C50C-407E-A947-70E740481C1C}">
                  <a14:useLocalDpi xmlns:a14="http://schemas.microsoft.com/office/drawing/2010/main" val="0"/>
                </a:ext>
              </a:extLst>
            </a:blip>
            <a:srcRect t="7143" r="78582" b="7005"/>
            <a:stretch/>
          </p:blipFill>
          <p:spPr>
            <a:xfrm>
              <a:off x="-34817" y="0"/>
              <a:ext cx="1341104" cy="6858000"/>
            </a:xfrm>
            <a:prstGeom prst="rect">
              <a:avLst/>
            </a:prstGeom>
          </p:spPr>
        </p:pic>
        <p:sp>
          <p:nvSpPr>
            <p:cNvPr id="15" name="Rectangle 3"/>
            <p:cNvSpPr>
              <a:spLocks noChangeArrowheads="1"/>
            </p:cNvSpPr>
            <p:nvPr/>
          </p:nvSpPr>
          <p:spPr bwMode="auto">
            <a:xfrm>
              <a:off x="-27186" y="889639"/>
              <a:ext cx="1086349"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8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nb-NO" altLang="nb-NO"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100" b="1" i="0" u="none" strike="noStrike" cap="none" normalizeH="0" baseline="0" dirty="0">
                  <a:ln>
                    <a:noFill/>
                  </a:ln>
                  <a:solidFill>
                    <a:srgbClr val="002060"/>
                  </a:solidFill>
                  <a:effectLst/>
                  <a:latin typeface="Century" panose="02040604050505020304" pitchFamily="18" charset="0"/>
                  <a:ea typeface="Times New Roman" panose="02020603050405020304" pitchFamily="18" charset="0"/>
                  <a:cs typeface="AngsanaUPC" panose="02020603050405020304" pitchFamily="18" charset="-34"/>
                </a:rPr>
                <a:t>FOTBALL</a:t>
              </a:r>
              <a:endParaRPr kumimoji="0" lang="nb-NO" altLang="nb-NO" sz="1050" b="0" i="0" u="none" strike="noStrike" cap="none" normalizeH="0" baseline="0" dirty="0">
                <a:ln>
                  <a:noFill/>
                </a:ln>
                <a:solidFill>
                  <a:schemeClr val="tx1"/>
                </a:solidFill>
                <a:effectLst/>
                <a:latin typeface="Arial" panose="020B0604020202020204" pitchFamily="34" charset="0"/>
              </a:endParaRPr>
            </a:p>
          </p:txBody>
        </p:sp>
        <p:pic>
          <p:nvPicPr>
            <p:cNvPr id="16" name="Bilde 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25" t="660" r="2730" b="3340"/>
            <a:stretch/>
          </p:blipFill>
          <p:spPr bwMode="auto">
            <a:xfrm>
              <a:off x="56979" y="54424"/>
              <a:ext cx="896248" cy="940495"/>
            </a:xfrm>
            <a:prstGeom prst="rect">
              <a:avLst/>
            </a:prstGeom>
            <a:noFill/>
            <a:extLst>
              <a:ext uri="{909E8E84-426E-40DD-AFC4-6F175D3DCCD1}">
                <a14:hiddenFill xmlns:a14="http://schemas.microsoft.com/office/drawing/2010/main">
                  <a:solidFill>
                    <a:srgbClr val="FFFFFF"/>
                  </a:solidFill>
                </a14:hiddenFill>
              </a:ext>
            </a:extLst>
          </p:spPr>
        </p:pic>
        <p:pic>
          <p:nvPicPr>
            <p:cNvPr id="17" name="Bilde 16"/>
            <p:cNvPicPr>
              <a:picLocks noChangeAspect="1"/>
            </p:cNvPicPr>
            <p:nvPr/>
          </p:nvPicPr>
          <p:blipFill>
            <a:blip r:embed="rId6"/>
            <a:stretch>
              <a:fillRect/>
            </a:stretch>
          </p:blipFill>
          <p:spPr>
            <a:xfrm>
              <a:off x="56980" y="5650408"/>
              <a:ext cx="896248" cy="1150441"/>
            </a:xfrm>
            <a:prstGeom prst="rect">
              <a:avLst/>
            </a:prstGeom>
          </p:spPr>
        </p:pic>
      </p:grpSp>
      <p:sp>
        <p:nvSpPr>
          <p:cNvPr id="2" name="Rektangel 1"/>
          <p:cNvSpPr/>
          <p:nvPr/>
        </p:nvSpPr>
        <p:spPr>
          <a:xfrm>
            <a:off x="1556653" y="1081999"/>
            <a:ext cx="10442606" cy="523220"/>
          </a:xfrm>
          <a:prstGeom prst="rect">
            <a:avLst/>
          </a:prstGeom>
        </p:spPr>
        <p:txBody>
          <a:bodyPr wrap="square">
            <a:spAutoFit/>
          </a:bodyPr>
          <a:lstStyle/>
          <a:p>
            <a:r>
              <a:rPr lang="nb-NO" sz="2800" i="1" dirty="0"/>
              <a:t>«Det </a:t>
            </a:r>
            <a:r>
              <a:rPr lang="nb-NO" sz="2800" i="1" dirty="0" err="1"/>
              <a:t>ska</a:t>
            </a:r>
            <a:r>
              <a:rPr lang="nb-NO" sz="2800" i="1" dirty="0"/>
              <a:t> </a:t>
            </a:r>
            <a:r>
              <a:rPr lang="nb-NO" sz="2800" i="1" dirty="0" err="1"/>
              <a:t>varra</a:t>
            </a:r>
            <a:r>
              <a:rPr lang="nb-NO" sz="2800" i="1" dirty="0"/>
              <a:t> </a:t>
            </a:r>
            <a:r>
              <a:rPr lang="nb-NO" sz="2800" i="1" dirty="0" err="1"/>
              <a:t>gøitt</a:t>
            </a:r>
            <a:r>
              <a:rPr lang="nb-NO" sz="2800" i="1" dirty="0"/>
              <a:t> </a:t>
            </a:r>
            <a:r>
              <a:rPr lang="nb-NO" sz="2800" i="1" dirty="0" err="1"/>
              <a:t>fær</a:t>
            </a:r>
            <a:r>
              <a:rPr lang="nb-NO" sz="2800" i="1" dirty="0"/>
              <a:t> </a:t>
            </a:r>
            <a:r>
              <a:rPr lang="nb-NO" sz="2800" i="1" dirty="0" err="1"/>
              <a:t>aill</a:t>
            </a:r>
            <a:r>
              <a:rPr lang="nb-NO" sz="2800" i="1" dirty="0"/>
              <a:t> – hæle </a:t>
            </a:r>
            <a:r>
              <a:rPr lang="nb-NO" sz="2800" i="1" dirty="0" err="1"/>
              <a:t>tia</a:t>
            </a:r>
            <a:r>
              <a:rPr lang="nb-NO" sz="2800" i="1" dirty="0"/>
              <a:t>» </a:t>
            </a:r>
            <a:r>
              <a:rPr lang="nb-NO" sz="2000" dirty="0"/>
              <a:t>(Surnadal IL sin visjon)</a:t>
            </a:r>
            <a:endParaRPr lang="nb-NO" sz="2800" dirty="0"/>
          </a:p>
        </p:txBody>
      </p:sp>
    </p:spTree>
    <p:extLst>
      <p:ext uri="{BB962C8B-B14F-4D97-AF65-F5344CB8AC3E}">
        <p14:creationId xmlns:p14="http://schemas.microsoft.com/office/powerpoint/2010/main" val="346878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480453" y="3716847"/>
            <a:ext cx="10374087" cy="2716611"/>
          </a:xfrm>
        </p:spPr>
        <p:txBody>
          <a:bodyPr>
            <a:normAutofit lnSpcReduction="10000"/>
          </a:bodyPr>
          <a:lstStyle/>
          <a:p>
            <a:pPr marL="0" indent="0">
              <a:buNone/>
            </a:pPr>
            <a:r>
              <a:rPr lang="nb-NO" sz="2400" b="1" dirty="0"/>
              <a:t>Vårt ansvar overfor sponsorene:</a:t>
            </a:r>
            <a:endParaRPr lang="nb-NO" sz="2000" dirty="0"/>
          </a:p>
          <a:p>
            <a:pPr lvl="0">
              <a:spcBef>
                <a:spcPts val="600"/>
              </a:spcBef>
            </a:pPr>
            <a:r>
              <a:rPr lang="nb-NO" sz="2000" dirty="0"/>
              <a:t>Gjør deg kjent med hvilke sponsorer som tilhører klubben. </a:t>
            </a:r>
          </a:p>
          <a:p>
            <a:pPr lvl="0">
              <a:spcBef>
                <a:spcPts val="600"/>
              </a:spcBef>
            </a:pPr>
            <a:r>
              <a:rPr lang="nb-NO" sz="2000" dirty="0"/>
              <a:t>Sørg for at alt utstyr som drakter, </a:t>
            </a:r>
            <a:r>
              <a:rPr lang="nb-NO" sz="2000" dirty="0" err="1"/>
              <a:t>shortser</a:t>
            </a:r>
            <a:r>
              <a:rPr lang="nb-NO" sz="2000" dirty="0"/>
              <a:t>, strømper o.a. som har reklamemateriale på, til enhver tid er i orden.</a:t>
            </a:r>
          </a:p>
          <a:p>
            <a:pPr lvl="0">
              <a:spcBef>
                <a:spcPts val="600"/>
              </a:spcBef>
            </a:pPr>
            <a:r>
              <a:rPr lang="nb-NO" sz="2000" dirty="0"/>
              <a:t>Media er ofte til stede for å ta bilde, sørg da for at alt utstyr med reklame på kommer godt frem.</a:t>
            </a:r>
          </a:p>
          <a:p>
            <a:pPr lvl="0">
              <a:spcBef>
                <a:spcPts val="600"/>
              </a:spcBef>
            </a:pPr>
            <a:r>
              <a:rPr lang="nb-NO" sz="2000" dirty="0"/>
              <a:t>Lagledere eller foreldre skal ikke henvende seg til sponsorer om loddgaver eller annen støtte i forbindelse med dugnadsoppgaver.</a:t>
            </a:r>
          </a:p>
          <a:p>
            <a:pPr lvl="0">
              <a:spcBef>
                <a:spcPts val="600"/>
              </a:spcBef>
            </a:pPr>
            <a:r>
              <a:rPr lang="nb-NO" sz="2000" dirty="0"/>
              <a:t>Som medlemmer i klubben må vi huske å støtte våre samarbeidspartnere i dagliglivet.</a:t>
            </a:r>
          </a:p>
        </p:txBody>
      </p:sp>
      <p:sp>
        <p:nvSpPr>
          <p:cNvPr id="4" name="Plassholder for bunntekst 3"/>
          <p:cNvSpPr>
            <a:spLocks noGrp="1"/>
          </p:cNvSpPr>
          <p:nvPr>
            <p:ph type="ftr" sz="quarter" idx="11"/>
          </p:nvPr>
        </p:nvSpPr>
        <p:spPr/>
        <p:txBody>
          <a:bodyPr/>
          <a:lstStyle/>
          <a:p>
            <a:r>
              <a:rPr lang="nn-NO" dirty="0"/>
              <a:t>Handbok 2022 - Surnadal IL Fotball – Revidert 03.03.2022</a:t>
            </a:r>
            <a:endParaRPr lang="nb-NO" dirty="0"/>
          </a:p>
        </p:txBody>
      </p:sp>
      <p:sp>
        <p:nvSpPr>
          <p:cNvPr id="10" name="Plassholder for lysbildenummer 9"/>
          <p:cNvSpPr>
            <a:spLocks noGrp="1"/>
          </p:cNvSpPr>
          <p:nvPr>
            <p:ph type="sldNum" sz="quarter" idx="12"/>
          </p:nvPr>
        </p:nvSpPr>
        <p:spPr/>
        <p:txBody>
          <a:bodyPr/>
          <a:lstStyle/>
          <a:p>
            <a:fld id="{2B37A1EC-9FF1-4D4A-977B-D550BC13082D}" type="slidenum">
              <a:rPr lang="nb-NO" smtClean="0"/>
              <a:t>5</a:t>
            </a:fld>
            <a:endParaRPr lang="nb-NO" dirty="0"/>
          </a:p>
        </p:txBody>
      </p:sp>
      <p:sp>
        <p:nvSpPr>
          <p:cNvPr id="11" name="Tittel 1"/>
          <p:cNvSpPr>
            <a:spLocks noGrp="1"/>
          </p:cNvSpPr>
          <p:nvPr>
            <p:ph type="title"/>
          </p:nvPr>
        </p:nvSpPr>
        <p:spPr>
          <a:xfrm>
            <a:off x="1556655" y="313937"/>
            <a:ext cx="9797144" cy="768062"/>
          </a:xfrm>
        </p:spPr>
        <p:txBody>
          <a:bodyPr>
            <a:normAutofit/>
          </a:bodyPr>
          <a:lstStyle/>
          <a:p>
            <a:r>
              <a:rPr lang="nb-NO" sz="4000" b="1" dirty="0"/>
              <a:t>SPONSORER </a:t>
            </a:r>
            <a:endParaRPr lang="nb-NO" sz="4000" dirty="0"/>
          </a:p>
        </p:txBody>
      </p:sp>
      <p:graphicFrame>
        <p:nvGraphicFramePr>
          <p:cNvPr id="12" name="Tabell 11"/>
          <p:cNvGraphicFramePr>
            <a:graphicFrameLocks noGrp="1"/>
          </p:cNvGraphicFramePr>
          <p:nvPr>
            <p:extLst>
              <p:ext uri="{D42A27DB-BD31-4B8C-83A1-F6EECF244321}">
                <p14:modId xmlns:p14="http://schemas.microsoft.com/office/powerpoint/2010/main" val="3731141843"/>
              </p:ext>
            </p:extLst>
          </p:nvPr>
        </p:nvGraphicFramePr>
        <p:xfrm>
          <a:off x="1556655" y="1081999"/>
          <a:ext cx="9753602" cy="2372360"/>
        </p:xfrm>
        <a:graphic>
          <a:graphicData uri="http://schemas.openxmlformats.org/drawingml/2006/table">
            <a:tbl>
              <a:tblPr firstRow="1" bandRow="1">
                <a:tableStyleId>{5940675A-B579-460E-94D1-54222C63F5DA}</a:tableStyleId>
              </a:tblPr>
              <a:tblGrid>
                <a:gridCol w="2721431">
                  <a:extLst>
                    <a:ext uri="{9D8B030D-6E8A-4147-A177-3AD203B41FA5}">
                      <a16:colId xmlns:a16="http://schemas.microsoft.com/office/drawing/2014/main" val="20000"/>
                    </a:ext>
                  </a:extLst>
                </a:gridCol>
                <a:gridCol w="2144485">
                  <a:extLst>
                    <a:ext uri="{9D8B030D-6E8A-4147-A177-3AD203B41FA5}">
                      <a16:colId xmlns:a16="http://schemas.microsoft.com/office/drawing/2014/main" val="20001"/>
                    </a:ext>
                  </a:extLst>
                </a:gridCol>
                <a:gridCol w="2329543">
                  <a:extLst>
                    <a:ext uri="{9D8B030D-6E8A-4147-A177-3AD203B41FA5}">
                      <a16:colId xmlns:a16="http://schemas.microsoft.com/office/drawing/2014/main" val="20002"/>
                    </a:ext>
                  </a:extLst>
                </a:gridCol>
                <a:gridCol w="2558143">
                  <a:extLst>
                    <a:ext uri="{9D8B030D-6E8A-4147-A177-3AD203B41FA5}">
                      <a16:colId xmlns:a16="http://schemas.microsoft.com/office/drawing/2014/main" val="20003"/>
                    </a:ext>
                  </a:extLst>
                </a:gridCol>
              </a:tblGrid>
              <a:tr h="370840">
                <a:tc gridSpan="4">
                  <a:txBody>
                    <a:bodyPr/>
                    <a:lstStyle/>
                    <a:p>
                      <a:r>
                        <a:rPr lang="nb-NO" sz="2000" b="1" dirty="0"/>
                        <a:t>Sponsorer og samarbeidspartnere 2022</a:t>
                      </a:r>
                      <a:endParaRPr lang="nb-NO" sz="2000" b="0" dirty="0"/>
                    </a:p>
                  </a:txBody>
                  <a:tcPr/>
                </a:tc>
                <a:tc hMerge="1">
                  <a:txBody>
                    <a:bodyPr/>
                    <a:lstStyle/>
                    <a:p>
                      <a:endParaRPr lang="nb-NO" dirty="0"/>
                    </a:p>
                  </a:txBody>
                  <a:tcPr/>
                </a:tc>
                <a:tc hMerge="1">
                  <a:txBody>
                    <a:bodyPr/>
                    <a:lstStyle/>
                    <a:p>
                      <a:endParaRPr lang="nb-NO" dirty="0"/>
                    </a:p>
                  </a:txBody>
                  <a:tcPr/>
                </a:tc>
                <a:tc hMerge="1">
                  <a:txBody>
                    <a:bodyPr/>
                    <a:lstStyle/>
                    <a:p>
                      <a:endParaRPr lang="nb-NO"/>
                    </a:p>
                  </a:txBody>
                  <a:tcPr/>
                </a:tc>
                <a:extLst>
                  <a:ext uri="{0D108BD9-81ED-4DB2-BD59-A6C34878D82A}">
                    <a16:rowId xmlns:a16="http://schemas.microsoft.com/office/drawing/2014/main" val="10000"/>
                  </a:ext>
                </a:extLst>
              </a:tr>
              <a:tr h="37084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800" dirty="0"/>
                        <a:t>Generalsponsor Surnadal IL: </a:t>
                      </a:r>
                      <a:r>
                        <a:rPr lang="nn-NO" sz="1800" b="1" dirty="0" err="1"/>
                        <a:t>SpareBank</a:t>
                      </a:r>
                      <a:r>
                        <a:rPr lang="nn-NO" sz="1800" b="1" dirty="0"/>
                        <a:t> 1 Nordmøre</a:t>
                      </a:r>
                      <a:endParaRPr lang="nb-NO" sz="1800" b="1" dirty="0"/>
                    </a:p>
                  </a:txBody>
                  <a:tcPr/>
                </a:tc>
                <a:tc hMerge="1">
                  <a:txBody>
                    <a:bodyPr/>
                    <a:lstStyle/>
                    <a:p>
                      <a:endParaRPr lang="nb-NO"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b-NO" sz="1800" dirty="0"/>
                    </a:p>
                  </a:txBody>
                  <a:tcPr/>
                </a:tc>
                <a:tc hMerge="1">
                  <a:txBody>
                    <a:bodyPr/>
                    <a:lstStyle/>
                    <a:p>
                      <a:endParaRPr lang="nb-NO"/>
                    </a:p>
                  </a:txBody>
                  <a:tcPr/>
                </a:tc>
                <a:extLst>
                  <a:ext uri="{0D108BD9-81ED-4DB2-BD59-A6C34878D82A}">
                    <a16:rowId xmlns:a16="http://schemas.microsoft.com/office/drawing/2014/main" val="10001"/>
                  </a:ext>
                </a:extLst>
              </a:tr>
              <a:tr h="37084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800" dirty="0"/>
                        <a:t>Hovedsponsor Surnadal IL Fotball: </a:t>
                      </a:r>
                      <a:r>
                        <a:rPr lang="nn-NO" sz="1800" b="1" dirty="0"/>
                        <a:t>ALTI Forvaltning</a:t>
                      </a:r>
                      <a:endParaRPr lang="nb-NO" sz="1800" b="1" dirty="0"/>
                    </a:p>
                  </a:txBody>
                  <a:tcPr/>
                </a:tc>
                <a:tc hMerge="1">
                  <a:txBody>
                    <a:bodyPr/>
                    <a:lstStyle/>
                    <a:p>
                      <a:endParaRPr lang="nb-NO"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b-NO" sz="1800" dirty="0"/>
                    </a:p>
                  </a:txBody>
                  <a:tcPr/>
                </a:tc>
                <a:tc hMerge="1">
                  <a:txBody>
                    <a:bodyPr/>
                    <a:lstStyle/>
                    <a:p>
                      <a:endParaRPr lang="nb-NO"/>
                    </a:p>
                  </a:txBody>
                  <a:tcPr/>
                </a:tc>
                <a:extLst>
                  <a:ext uri="{0D108BD9-81ED-4DB2-BD59-A6C34878D82A}">
                    <a16:rowId xmlns:a16="http://schemas.microsoft.com/office/drawing/2014/main" val="10002"/>
                  </a:ext>
                </a:extLst>
              </a:tr>
              <a:tr h="0">
                <a:tc gridSpan="4">
                  <a:txBody>
                    <a:bodyPr/>
                    <a:lstStyle/>
                    <a:p>
                      <a:endParaRPr lang="nb-NO" sz="200" dirty="0"/>
                    </a:p>
                  </a:txBody>
                  <a:tcPr/>
                </a:tc>
                <a:tc hMerge="1">
                  <a:txBody>
                    <a:bodyPr/>
                    <a:lstStyle/>
                    <a:p>
                      <a:endParaRPr lang="nb-NO" dirty="0"/>
                    </a:p>
                  </a:txBody>
                  <a:tcPr/>
                </a:tc>
                <a:tc hMerge="1">
                  <a:txBody>
                    <a:bodyPr/>
                    <a:lstStyle/>
                    <a:p>
                      <a:endParaRPr lang="nb-NO" dirty="0"/>
                    </a:p>
                  </a:txBody>
                  <a:tcPr/>
                </a:tc>
                <a:tc hMerge="1">
                  <a:txBody>
                    <a:bodyPr/>
                    <a:lstStyle/>
                    <a:p>
                      <a:endParaRPr lang="nb-NO"/>
                    </a:p>
                  </a:txBody>
                  <a:tcPr/>
                </a:tc>
                <a:extLst>
                  <a:ext uri="{0D108BD9-81ED-4DB2-BD59-A6C34878D82A}">
                    <a16:rowId xmlns:a16="http://schemas.microsoft.com/office/drawing/2014/main" val="10003"/>
                  </a:ext>
                </a:extLst>
              </a:tr>
              <a:tr h="370840">
                <a:tc>
                  <a:txBody>
                    <a:bodyPr/>
                    <a:lstStyle/>
                    <a:p>
                      <a:r>
                        <a:rPr lang="nb-NO" sz="1800" dirty="0" err="1"/>
                        <a:t>InterSport</a:t>
                      </a:r>
                      <a:r>
                        <a:rPr lang="nb-NO" sz="1800" dirty="0"/>
                        <a:t> </a:t>
                      </a:r>
                      <a:r>
                        <a:rPr lang="nn-NO" sz="1800" dirty="0"/>
                        <a:t>Olaf Moen </a:t>
                      </a:r>
                      <a:r>
                        <a:rPr lang="nn-NO" sz="1800" dirty="0" err="1"/>
                        <a:t>Eftf</a:t>
                      </a:r>
                      <a:r>
                        <a:rPr lang="nn-NO" sz="1800" dirty="0"/>
                        <a:t>.</a:t>
                      </a:r>
                      <a:endParaRPr lang="nb-NO" sz="1800" dirty="0"/>
                    </a:p>
                  </a:txBody>
                  <a:tcPr/>
                </a:tc>
                <a:tc>
                  <a:txBody>
                    <a:bodyPr/>
                    <a:lstStyle/>
                    <a:p>
                      <a:r>
                        <a:rPr lang="nn-NO" sz="1800" dirty="0"/>
                        <a:t>AS Elektro</a:t>
                      </a:r>
                      <a:endParaRPr lang="nb-NO" sz="1800" dirty="0"/>
                    </a:p>
                  </a:txBody>
                  <a:tcPr/>
                </a:tc>
                <a:tc>
                  <a:txBody>
                    <a:bodyPr/>
                    <a:lstStyle/>
                    <a:p>
                      <a:r>
                        <a:rPr lang="nb-NO" sz="1800" dirty="0" err="1"/>
                        <a:t>Consto</a:t>
                      </a:r>
                      <a:endParaRPr lang="nb-NO" sz="1800" dirty="0"/>
                    </a:p>
                  </a:txBody>
                  <a:tcPr/>
                </a:tc>
                <a:tc>
                  <a:txBody>
                    <a:bodyPr/>
                    <a:lstStyle/>
                    <a:p>
                      <a:r>
                        <a:rPr lang="nn-NO" sz="1800" dirty="0"/>
                        <a:t>YX Surnadal</a:t>
                      </a:r>
                      <a:endParaRPr lang="nb-NO" sz="1800" dirty="0"/>
                    </a:p>
                  </a:txBody>
                  <a:tcPr/>
                </a:tc>
                <a:extLst>
                  <a:ext uri="{0D108BD9-81ED-4DB2-BD59-A6C34878D82A}">
                    <a16:rowId xmlns:a16="http://schemas.microsoft.com/office/drawing/2014/main" val="10004"/>
                  </a:ext>
                </a:extLst>
              </a:tr>
              <a:tr h="370840">
                <a:tc>
                  <a:txBody>
                    <a:bodyPr/>
                    <a:lstStyle/>
                    <a:p>
                      <a:r>
                        <a:rPr lang="nn-NO" sz="1800" dirty="0" err="1"/>
                        <a:t>PipeLife</a:t>
                      </a:r>
                      <a:endParaRPr lang="nb-NO" sz="1800" dirty="0"/>
                    </a:p>
                  </a:txBody>
                  <a:tcPr/>
                </a:tc>
                <a:tc>
                  <a:txBody>
                    <a:bodyPr/>
                    <a:lstStyle/>
                    <a:p>
                      <a:r>
                        <a:rPr lang="nn-NO" sz="1800" dirty="0" err="1"/>
                        <a:t>Svorka</a:t>
                      </a:r>
                      <a:endParaRPr lang="nb-NO"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sz="1800" dirty="0"/>
                        <a:t>Gjensidige Surnadal</a:t>
                      </a:r>
                      <a:endParaRPr lang="nb-NO" sz="1800" dirty="0"/>
                    </a:p>
                  </a:txBody>
                  <a:tcPr/>
                </a:tc>
                <a:tc>
                  <a:txBody>
                    <a:bodyPr/>
                    <a:lstStyle/>
                    <a:p>
                      <a:r>
                        <a:rPr lang="nn-NO" sz="1800" dirty="0"/>
                        <a:t>Adidas</a:t>
                      </a:r>
                      <a:endParaRPr lang="nb-NO" sz="1800" dirty="0"/>
                    </a:p>
                  </a:txBody>
                  <a:tcPr/>
                </a:tc>
                <a:extLst>
                  <a:ext uri="{0D108BD9-81ED-4DB2-BD59-A6C34878D82A}">
                    <a16:rowId xmlns:a16="http://schemas.microsoft.com/office/drawing/2014/main" val="10005"/>
                  </a:ext>
                </a:extLst>
              </a:tr>
              <a:tr h="370840">
                <a:tc>
                  <a:txBody>
                    <a:bodyPr/>
                    <a:lstStyle/>
                    <a:p>
                      <a:r>
                        <a:rPr lang="nn-NO" sz="1800" dirty="0" err="1"/>
                        <a:t>Bunnpris</a:t>
                      </a:r>
                      <a:endParaRPr lang="nb-NO" sz="1800" dirty="0"/>
                    </a:p>
                  </a:txBody>
                  <a:tcPr/>
                </a:tc>
                <a:tc>
                  <a:txBody>
                    <a:bodyPr/>
                    <a:lstStyle/>
                    <a:p>
                      <a:r>
                        <a:rPr lang="nn-NO" sz="1800" dirty="0"/>
                        <a:t>Talgø</a:t>
                      </a:r>
                      <a:endParaRPr lang="nb-NO" sz="1800" dirty="0"/>
                    </a:p>
                  </a:txBody>
                  <a:tcPr/>
                </a:tc>
                <a:tc>
                  <a:txBody>
                    <a:bodyPr/>
                    <a:lstStyle/>
                    <a:p>
                      <a:r>
                        <a:rPr lang="nn-NO" sz="1800" dirty="0"/>
                        <a:t>Statkraft</a:t>
                      </a:r>
                      <a:endParaRPr lang="nb-NO" sz="1800" dirty="0"/>
                    </a:p>
                  </a:txBody>
                  <a:tcPr/>
                </a:tc>
                <a:tc>
                  <a:txBody>
                    <a:bodyPr/>
                    <a:lstStyle/>
                    <a:p>
                      <a:r>
                        <a:rPr lang="nn-NO" sz="1800" dirty="0"/>
                        <a:t>Surnadal Transport</a:t>
                      </a:r>
                      <a:endParaRPr lang="nb-NO" sz="1800" dirty="0"/>
                    </a:p>
                  </a:txBody>
                  <a:tcPr/>
                </a:tc>
                <a:extLst>
                  <a:ext uri="{0D108BD9-81ED-4DB2-BD59-A6C34878D82A}">
                    <a16:rowId xmlns:a16="http://schemas.microsoft.com/office/drawing/2014/main" val="10006"/>
                  </a:ext>
                </a:extLst>
              </a:tr>
            </a:tbl>
          </a:graphicData>
        </a:graphic>
      </p:graphicFrame>
      <p:grpSp>
        <p:nvGrpSpPr>
          <p:cNvPr id="13" name="Gruppe 12"/>
          <p:cNvGrpSpPr/>
          <p:nvPr/>
        </p:nvGrpSpPr>
        <p:grpSpPr>
          <a:xfrm>
            <a:off x="-34817" y="0"/>
            <a:ext cx="1341104" cy="6858000"/>
            <a:chOff x="-34817" y="0"/>
            <a:chExt cx="1341104" cy="6858000"/>
          </a:xfrm>
        </p:grpSpPr>
        <p:pic>
          <p:nvPicPr>
            <p:cNvPr id="14" name="Bilde 13"/>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artisticPastelsSmooth trans="30000" scaling="50"/>
                      </a14:imgEffect>
                    </a14:imgLayer>
                  </a14:imgProps>
                </a:ext>
                <a:ext uri="{28A0092B-C50C-407E-A947-70E740481C1C}">
                  <a14:useLocalDpi xmlns:a14="http://schemas.microsoft.com/office/drawing/2010/main" val="0"/>
                </a:ext>
              </a:extLst>
            </a:blip>
            <a:srcRect t="7143" r="78582" b="7005"/>
            <a:stretch/>
          </p:blipFill>
          <p:spPr>
            <a:xfrm>
              <a:off x="-34817" y="0"/>
              <a:ext cx="1341104" cy="6858000"/>
            </a:xfrm>
            <a:prstGeom prst="rect">
              <a:avLst/>
            </a:prstGeom>
          </p:spPr>
        </p:pic>
        <p:sp>
          <p:nvSpPr>
            <p:cNvPr id="15" name="Rectangle 3"/>
            <p:cNvSpPr>
              <a:spLocks noChangeArrowheads="1"/>
            </p:cNvSpPr>
            <p:nvPr/>
          </p:nvSpPr>
          <p:spPr bwMode="auto">
            <a:xfrm>
              <a:off x="-27186" y="889639"/>
              <a:ext cx="1086349"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8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nb-NO" altLang="nb-NO"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100" b="1" i="0" u="none" strike="noStrike" cap="none" normalizeH="0" baseline="0" dirty="0">
                  <a:ln>
                    <a:noFill/>
                  </a:ln>
                  <a:solidFill>
                    <a:srgbClr val="002060"/>
                  </a:solidFill>
                  <a:effectLst/>
                  <a:latin typeface="Century" panose="02040604050505020304" pitchFamily="18" charset="0"/>
                  <a:ea typeface="Times New Roman" panose="02020603050405020304" pitchFamily="18" charset="0"/>
                  <a:cs typeface="AngsanaUPC" panose="02020603050405020304" pitchFamily="18" charset="-34"/>
                </a:rPr>
                <a:t>FOTBALL</a:t>
              </a:r>
              <a:endParaRPr kumimoji="0" lang="nb-NO" altLang="nb-NO" sz="1050" b="0" i="0" u="none" strike="noStrike" cap="none" normalizeH="0" baseline="0" dirty="0">
                <a:ln>
                  <a:noFill/>
                </a:ln>
                <a:solidFill>
                  <a:schemeClr val="tx1"/>
                </a:solidFill>
                <a:effectLst/>
                <a:latin typeface="Arial" panose="020B0604020202020204" pitchFamily="34" charset="0"/>
              </a:endParaRPr>
            </a:p>
          </p:txBody>
        </p:sp>
        <p:pic>
          <p:nvPicPr>
            <p:cNvPr id="16" name="Bilde 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25" t="660" r="2730" b="3340"/>
            <a:stretch/>
          </p:blipFill>
          <p:spPr bwMode="auto">
            <a:xfrm>
              <a:off x="56979" y="54424"/>
              <a:ext cx="896248" cy="940495"/>
            </a:xfrm>
            <a:prstGeom prst="rect">
              <a:avLst/>
            </a:prstGeom>
            <a:noFill/>
            <a:extLst>
              <a:ext uri="{909E8E84-426E-40DD-AFC4-6F175D3DCCD1}">
                <a14:hiddenFill xmlns:a14="http://schemas.microsoft.com/office/drawing/2010/main">
                  <a:solidFill>
                    <a:srgbClr val="FFFFFF"/>
                  </a:solidFill>
                </a14:hiddenFill>
              </a:ext>
            </a:extLst>
          </p:spPr>
        </p:pic>
        <p:pic>
          <p:nvPicPr>
            <p:cNvPr id="17" name="Bilde 16"/>
            <p:cNvPicPr>
              <a:picLocks noChangeAspect="1"/>
            </p:cNvPicPr>
            <p:nvPr/>
          </p:nvPicPr>
          <p:blipFill>
            <a:blip r:embed="rId6"/>
            <a:stretch>
              <a:fillRect/>
            </a:stretch>
          </p:blipFill>
          <p:spPr>
            <a:xfrm>
              <a:off x="56980" y="5650408"/>
              <a:ext cx="896248" cy="1150441"/>
            </a:xfrm>
            <a:prstGeom prst="rect">
              <a:avLst/>
            </a:prstGeom>
          </p:spPr>
        </p:pic>
      </p:grpSp>
    </p:spTree>
    <p:extLst>
      <p:ext uri="{BB962C8B-B14F-4D97-AF65-F5344CB8AC3E}">
        <p14:creationId xmlns:p14="http://schemas.microsoft.com/office/powerpoint/2010/main" val="2448503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556655" y="1253330"/>
            <a:ext cx="9797143" cy="5005955"/>
          </a:xfrm>
        </p:spPr>
        <p:txBody>
          <a:bodyPr>
            <a:noAutofit/>
          </a:bodyPr>
          <a:lstStyle/>
          <a:p>
            <a:r>
              <a:rPr lang="nb-NO" sz="2000" dirty="0"/>
              <a:t>Vi har sponsoravtale med Adidas/</a:t>
            </a:r>
            <a:r>
              <a:rPr lang="nb-NO" sz="2000" dirty="0" err="1"/>
              <a:t>InterSport</a:t>
            </a:r>
            <a:r>
              <a:rPr lang="nb-NO" sz="2000" dirty="0"/>
              <a:t> Olaf Moen Eftf.</a:t>
            </a:r>
          </a:p>
          <a:p>
            <a:r>
              <a:rPr lang="nb-NO" sz="2000" dirty="0"/>
              <a:t>20 % avslag v/kjøp av fotballutstyr til alle med betalt medlemskontingent. Det bør fremvises bevis. Dette er i </a:t>
            </a:r>
            <a:r>
              <a:rPr lang="nb-NO" sz="2000" dirty="0" err="1"/>
              <a:t>Hoopit</a:t>
            </a:r>
            <a:r>
              <a:rPr lang="nb-NO" sz="2000" dirty="0"/>
              <a:t>-appen.</a:t>
            </a:r>
          </a:p>
          <a:p>
            <a:r>
              <a:rPr lang="nb-NO" sz="2000" dirty="0"/>
              <a:t>Klubben holder trøye til alle.</a:t>
            </a:r>
          </a:p>
          <a:p>
            <a:r>
              <a:rPr lang="nb-NO" sz="2000" dirty="0"/>
              <a:t>G/J 6 til og med H6 må kjøpe shorts (hvit herre/blå dame) og strømper selv. For H4 og D3 er en shorts inkludert i deltakeravgiften. </a:t>
            </a:r>
          </a:p>
          <a:p>
            <a:r>
              <a:rPr lang="nb-NO" sz="2000" dirty="0"/>
              <a:t>Alle må selv skaffe </a:t>
            </a:r>
            <a:r>
              <a:rPr lang="nb-NO" sz="2000" dirty="0" err="1"/>
              <a:t>leggskinner</a:t>
            </a:r>
            <a:r>
              <a:rPr lang="nb-NO" sz="2000" dirty="0"/>
              <a:t> (påbudt) og fotballsko.</a:t>
            </a:r>
          </a:p>
          <a:p>
            <a:r>
              <a:rPr lang="nb-NO" sz="2000" dirty="0"/>
              <a:t>Alle foreldre oppfordres til å kjøpe inn jakke/bukser med sponsormerker. Dette er like viktig for samhold og lagfølelse, som støtte til våre sponsorer. Dette gjelder også trenere og lagledere.</a:t>
            </a:r>
          </a:p>
          <a:p>
            <a:r>
              <a:rPr lang="nb-NO" sz="2000" dirty="0"/>
              <a:t>Lagleder lager en skriftlig oversikt over hvilke spillere som har fått hvilke draktnummer.</a:t>
            </a:r>
          </a:p>
          <a:p>
            <a:r>
              <a:rPr lang="nb-NO" sz="2000" dirty="0"/>
              <a:t>Informer spillerne/foreldrene hvilket ansvar de har for utstyret de får utlevert.</a:t>
            </a:r>
          </a:p>
          <a:p>
            <a:r>
              <a:rPr lang="nb-NO" sz="2000" dirty="0"/>
              <a:t>I 2022 må spillere som ikke leverer inn drakten betale kr. 300,-.</a:t>
            </a:r>
          </a:p>
        </p:txBody>
      </p:sp>
      <p:sp>
        <p:nvSpPr>
          <p:cNvPr id="4" name="Plassholder for bunntekst 3"/>
          <p:cNvSpPr>
            <a:spLocks noGrp="1"/>
          </p:cNvSpPr>
          <p:nvPr>
            <p:ph type="ftr" sz="quarter" idx="11"/>
          </p:nvPr>
        </p:nvSpPr>
        <p:spPr/>
        <p:txBody>
          <a:bodyPr/>
          <a:lstStyle/>
          <a:p>
            <a:r>
              <a:rPr lang="nn-NO" dirty="0"/>
              <a:t>Handbok 2022 - Surnadal IL Fotball – Revidert 03.03.2022</a:t>
            </a:r>
            <a:endParaRPr lang="nb-NO" dirty="0"/>
          </a:p>
        </p:txBody>
      </p:sp>
      <p:sp>
        <p:nvSpPr>
          <p:cNvPr id="10" name="Plassholder for lysbildenummer 9"/>
          <p:cNvSpPr>
            <a:spLocks noGrp="1"/>
          </p:cNvSpPr>
          <p:nvPr>
            <p:ph type="sldNum" sz="quarter" idx="12"/>
          </p:nvPr>
        </p:nvSpPr>
        <p:spPr/>
        <p:txBody>
          <a:bodyPr/>
          <a:lstStyle/>
          <a:p>
            <a:fld id="{2B37A1EC-9FF1-4D4A-977B-D550BC13082D}" type="slidenum">
              <a:rPr lang="nb-NO" smtClean="0"/>
              <a:t>6</a:t>
            </a:fld>
            <a:endParaRPr lang="nb-NO"/>
          </a:p>
        </p:txBody>
      </p:sp>
      <p:sp>
        <p:nvSpPr>
          <p:cNvPr id="11" name="Tittel 1"/>
          <p:cNvSpPr>
            <a:spLocks noGrp="1"/>
          </p:cNvSpPr>
          <p:nvPr>
            <p:ph type="title"/>
          </p:nvPr>
        </p:nvSpPr>
        <p:spPr>
          <a:xfrm>
            <a:off x="1556655" y="313937"/>
            <a:ext cx="9797144" cy="768062"/>
          </a:xfrm>
        </p:spPr>
        <p:txBody>
          <a:bodyPr>
            <a:normAutofit/>
          </a:bodyPr>
          <a:lstStyle/>
          <a:p>
            <a:r>
              <a:rPr lang="nb-NO" sz="4000" b="1" dirty="0"/>
              <a:t>FOTBALLUTSTYR</a:t>
            </a:r>
            <a:endParaRPr lang="nb-NO" sz="4000" dirty="0"/>
          </a:p>
        </p:txBody>
      </p:sp>
      <p:grpSp>
        <p:nvGrpSpPr>
          <p:cNvPr id="12" name="Gruppe 11"/>
          <p:cNvGrpSpPr/>
          <p:nvPr/>
        </p:nvGrpSpPr>
        <p:grpSpPr>
          <a:xfrm>
            <a:off x="-34817" y="0"/>
            <a:ext cx="1341104" cy="6858000"/>
            <a:chOff x="-34817" y="0"/>
            <a:chExt cx="1341104" cy="6858000"/>
          </a:xfrm>
        </p:grpSpPr>
        <p:pic>
          <p:nvPicPr>
            <p:cNvPr id="13" name="Bilde 12"/>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artisticPastelsSmooth trans="30000" scaling="50"/>
                      </a14:imgEffect>
                    </a14:imgLayer>
                  </a14:imgProps>
                </a:ext>
                <a:ext uri="{28A0092B-C50C-407E-A947-70E740481C1C}">
                  <a14:useLocalDpi xmlns:a14="http://schemas.microsoft.com/office/drawing/2010/main" val="0"/>
                </a:ext>
              </a:extLst>
            </a:blip>
            <a:srcRect t="7143" r="78582" b="7005"/>
            <a:stretch/>
          </p:blipFill>
          <p:spPr>
            <a:xfrm>
              <a:off x="-34817" y="0"/>
              <a:ext cx="1341104" cy="6858000"/>
            </a:xfrm>
            <a:prstGeom prst="rect">
              <a:avLst/>
            </a:prstGeom>
          </p:spPr>
        </p:pic>
        <p:sp>
          <p:nvSpPr>
            <p:cNvPr id="14" name="Rectangle 3"/>
            <p:cNvSpPr>
              <a:spLocks noChangeArrowheads="1"/>
            </p:cNvSpPr>
            <p:nvPr/>
          </p:nvSpPr>
          <p:spPr bwMode="auto">
            <a:xfrm>
              <a:off x="-27186" y="889639"/>
              <a:ext cx="1086349"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8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nb-NO" altLang="nb-NO"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100" b="1" i="0" u="none" strike="noStrike" cap="none" normalizeH="0" baseline="0" dirty="0">
                  <a:ln>
                    <a:noFill/>
                  </a:ln>
                  <a:solidFill>
                    <a:srgbClr val="002060"/>
                  </a:solidFill>
                  <a:effectLst/>
                  <a:latin typeface="Century" panose="02040604050505020304" pitchFamily="18" charset="0"/>
                  <a:ea typeface="Times New Roman" panose="02020603050405020304" pitchFamily="18" charset="0"/>
                  <a:cs typeface="AngsanaUPC" panose="02020603050405020304" pitchFamily="18" charset="-34"/>
                </a:rPr>
                <a:t>FOTBALL</a:t>
              </a:r>
              <a:endParaRPr kumimoji="0" lang="nb-NO" altLang="nb-NO" sz="1050" b="0" i="0" u="none" strike="noStrike" cap="none" normalizeH="0" baseline="0" dirty="0">
                <a:ln>
                  <a:noFill/>
                </a:ln>
                <a:solidFill>
                  <a:schemeClr val="tx1"/>
                </a:solidFill>
                <a:effectLst/>
                <a:latin typeface="Arial" panose="020B0604020202020204" pitchFamily="34" charset="0"/>
              </a:endParaRPr>
            </a:p>
          </p:txBody>
        </p:sp>
        <p:pic>
          <p:nvPicPr>
            <p:cNvPr id="15" name="Bilde 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25" t="660" r="2730" b="3340"/>
            <a:stretch/>
          </p:blipFill>
          <p:spPr bwMode="auto">
            <a:xfrm>
              <a:off x="56979" y="54424"/>
              <a:ext cx="896248" cy="940495"/>
            </a:xfrm>
            <a:prstGeom prst="rect">
              <a:avLst/>
            </a:prstGeom>
            <a:noFill/>
            <a:extLst>
              <a:ext uri="{909E8E84-426E-40DD-AFC4-6F175D3DCCD1}">
                <a14:hiddenFill xmlns:a14="http://schemas.microsoft.com/office/drawing/2010/main">
                  <a:solidFill>
                    <a:srgbClr val="FFFFFF"/>
                  </a:solidFill>
                </a14:hiddenFill>
              </a:ext>
            </a:extLst>
          </p:spPr>
        </p:pic>
        <p:pic>
          <p:nvPicPr>
            <p:cNvPr id="16" name="Bilde 15"/>
            <p:cNvPicPr>
              <a:picLocks noChangeAspect="1"/>
            </p:cNvPicPr>
            <p:nvPr/>
          </p:nvPicPr>
          <p:blipFill>
            <a:blip r:embed="rId6"/>
            <a:stretch>
              <a:fillRect/>
            </a:stretch>
          </p:blipFill>
          <p:spPr>
            <a:xfrm>
              <a:off x="56980" y="5650408"/>
              <a:ext cx="896248" cy="1150441"/>
            </a:xfrm>
            <a:prstGeom prst="rect">
              <a:avLst/>
            </a:prstGeom>
          </p:spPr>
        </p:pic>
      </p:grpSp>
    </p:spTree>
    <p:extLst>
      <p:ext uri="{BB962C8B-B14F-4D97-AF65-F5344CB8AC3E}">
        <p14:creationId xmlns:p14="http://schemas.microsoft.com/office/powerpoint/2010/main" val="2928667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556655" y="1137159"/>
            <a:ext cx="9797143" cy="5005955"/>
          </a:xfrm>
        </p:spPr>
        <p:txBody>
          <a:bodyPr>
            <a:noAutofit/>
          </a:bodyPr>
          <a:lstStyle/>
          <a:p>
            <a:pPr>
              <a:lnSpc>
                <a:spcPct val="120000"/>
              </a:lnSpc>
            </a:pPr>
            <a:r>
              <a:rPr lang="nb-NO" sz="1600" b="1" dirty="0"/>
              <a:t>Økonomi i laget:</a:t>
            </a:r>
            <a:br>
              <a:rPr lang="nb-NO" sz="1600" dirty="0"/>
            </a:br>
            <a:r>
              <a:rPr lang="nb-NO" sz="1600" dirty="0"/>
              <a:t>Hvert enkelt lag kan ikke skaffe seg egne sponsorer. All sponsorstøtte og andre inntekter skal gå direkte til Surnadal IL fotball, som så fordeler etter klubbens verdier og målsettinger. </a:t>
            </a:r>
          </a:p>
          <a:p>
            <a:pPr>
              <a:lnSpc>
                <a:spcPct val="120000"/>
              </a:lnSpc>
            </a:pPr>
            <a:r>
              <a:rPr lang="nb-NO" sz="1600" b="1" dirty="0"/>
              <a:t>Bruke </a:t>
            </a:r>
            <a:r>
              <a:rPr lang="nb-NO" sz="1600" b="1" dirty="0" err="1"/>
              <a:t>Syltøran</a:t>
            </a:r>
            <a:r>
              <a:rPr lang="nb-NO" sz="1600" b="1" dirty="0"/>
              <a:t>:</a:t>
            </a:r>
            <a:br>
              <a:rPr lang="nb-NO" sz="1600" b="1" dirty="0"/>
            </a:br>
            <a:r>
              <a:rPr lang="nb-NO" sz="1600" dirty="0"/>
              <a:t>For å bruke </a:t>
            </a:r>
            <a:r>
              <a:rPr lang="nb-NO" sz="1600" dirty="0" err="1"/>
              <a:t>Syltøran</a:t>
            </a:r>
            <a:r>
              <a:rPr lang="nb-NO" sz="1600" dirty="0"/>
              <a:t>, booke rom, ta kontakt med daglig leder (DL). Klubbhuset kan brukes fritt til lagaktiviteter.</a:t>
            </a:r>
          </a:p>
          <a:p>
            <a:pPr>
              <a:lnSpc>
                <a:spcPct val="120000"/>
              </a:lnSpc>
            </a:pPr>
            <a:r>
              <a:rPr lang="nb-NO" sz="1600" b="1" dirty="0"/>
              <a:t>Nøkkel – Inngang til klubbhuset på </a:t>
            </a:r>
            <a:r>
              <a:rPr lang="nb-NO" sz="1600" b="1" dirty="0" err="1"/>
              <a:t>Syltøran</a:t>
            </a:r>
            <a:r>
              <a:rPr lang="nb-NO" sz="1600" b="1" dirty="0"/>
              <a:t>:</a:t>
            </a:r>
            <a:br>
              <a:rPr lang="nb-NO" sz="1600" b="1" dirty="0"/>
            </a:br>
            <a:r>
              <a:rPr lang="nb-NO" sz="1600" dirty="0"/>
              <a:t>Det henger nøkkel i en kode-</a:t>
            </a:r>
            <a:r>
              <a:rPr lang="nb-NO" sz="1600" dirty="0" err="1"/>
              <a:t>nøkkelboks</a:t>
            </a:r>
            <a:r>
              <a:rPr lang="nb-NO" sz="1600" dirty="0"/>
              <a:t> ved inngangsdøra i hesteskoen. De som trenger kode får denne av DL.</a:t>
            </a:r>
            <a:br>
              <a:rPr lang="nb-NO" sz="1600" dirty="0"/>
            </a:br>
            <a:r>
              <a:rPr lang="nb-NO" sz="1600" dirty="0"/>
              <a:t>I kiosken/kjøkkenet henger en </a:t>
            </a:r>
            <a:r>
              <a:rPr lang="nb-NO" sz="1600" dirty="0" err="1"/>
              <a:t>nøkkelboks</a:t>
            </a:r>
            <a:r>
              <a:rPr lang="nb-NO" sz="1600" dirty="0"/>
              <a:t> med nøkler til </a:t>
            </a:r>
            <a:r>
              <a:rPr lang="nb-NO" sz="1600" dirty="0" err="1"/>
              <a:t>f.eks</a:t>
            </a:r>
            <a:r>
              <a:rPr lang="nb-NO" sz="1600" dirty="0"/>
              <a:t> do og garderober. </a:t>
            </a:r>
          </a:p>
          <a:p>
            <a:pPr>
              <a:lnSpc>
                <a:spcPct val="120000"/>
              </a:lnSpc>
            </a:pPr>
            <a:r>
              <a:rPr lang="nb-NO" sz="1600" b="1" dirty="0"/>
              <a:t>Retningslinjer for klubbens kommunikasjon:</a:t>
            </a:r>
            <a:br>
              <a:rPr lang="nb-NO" sz="1600" b="1" dirty="0"/>
            </a:br>
            <a:r>
              <a:rPr lang="nb-NO" sz="1600" dirty="0"/>
              <a:t>Henvendelser fra andre klubber eller dommere skal håndteres av daglig leder, trenerveileder eller styret. Svar på slike henvendelser gjøres av en av partene nevnt over.</a:t>
            </a:r>
            <a:br>
              <a:rPr lang="nb-NO" sz="1600" dirty="0"/>
            </a:br>
            <a:r>
              <a:rPr lang="nb-NO" sz="1600" dirty="0"/>
              <a:t>Henvendelser til våre sponsorer gjøres via daglig leder.</a:t>
            </a:r>
            <a:br>
              <a:rPr lang="nb-NO" sz="1600" dirty="0"/>
            </a:br>
            <a:r>
              <a:rPr lang="nb-NO" sz="1600" dirty="0"/>
              <a:t>Ved henvendelse til andre sponsorer avklares dette med daglig leder først.</a:t>
            </a:r>
          </a:p>
        </p:txBody>
      </p:sp>
      <p:sp>
        <p:nvSpPr>
          <p:cNvPr id="4" name="Plassholder for bunntekst 3"/>
          <p:cNvSpPr>
            <a:spLocks noGrp="1"/>
          </p:cNvSpPr>
          <p:nvPr>
            <p:ph type="ftr" sz="quarter" idx="11"/>
          </p:nvPr>
        </p:nvSpPr>
        <p:spPr/>
        <p:txBody>
          <a:bodyPr/>
          <a:lstStyle/>
          <a:p>
            <a:r>
              <a:rPr lang="nn-NO" dirty="0"/>
              <a:t>Handbok 2022 - Surnadal IL Fotball – Revidert 03.03.2022</a:t>
            </a:r>
            <a:endParaRPr lang="nb-NO" dirty="0"/>
          </a:p>
        </p:txBody>
      </p:sp>
      <p:sp>
        <p:nvSpPr>
          <p:cNvPr id="10" name="Plassholder for lysbildenummer 9"/>
          <p:cNvSpPr>
            <a:spLocks noGrp="1"/>
          </p:cNvSpPr>
          <p:nvPr>
            <p:ph type="sldNum" sz="quarter" idx="12"/>
          </p:nvPr>
        </p:nvSpPr>
        <p:spPr/>
        <p:txBody>
          <a:bodyPr/>
          <a:lstStyle/>
          <a:p>
            <a:fld id="{2B37A1EC-9FF1-4D4A-977B-D550BC13082D}" type="slidenum">
              <a:rPr lang="nb-NO" smtClean="0"/>
              <a:t>7</a:t>
            </a:fld>
            <a:endParaRPr lang="nb-NO"/>
          </a:p>
        </p:txBody>
      </p:sp>
      <p:sp>
        <p:nvSpPr>
          <p:cNvPr id="11" name="Tittel 1"/>
          <p:cNvSpPr>
            <a:spLocks noGrp="1"/>
          </p:cNvSpPr>
          <p:nvPr>
            <p:ph type="title"/>
          </p:nvPr>
        </p:nvSpPr>
        <p:spPr>
          <a:xfrm>
            <a:off x="1556655" y="313937"/>
            <a:ext cx="9797144" cy="768062"/>
          </a:xfrm>
        </p:spPr>
        <p:txBody>
          <a:bodyPr>
            <a:normAutofit/>
          </a:bodyPr>
          <a:lstStyle/>
          <a:p>
            <a:r>
              <a:rPr lang="nb-NO" sz="4000" b="1" dirty="0"/>
              <a:t>DIVERSE OPPLYSNINGER</a:t>
            </a:r>
            <a:endParaRPr lang="nb-NO" sz="4000" dirty="0"/>
          </a:p>
        </p:txBody>
      </p:sp>
      <p:grpSp>
        <p:nvGrpSpPr>
          <p:cNvPr id="12" name="Gruppe 11"/>
          <p:cNvGrpSpPr/>
          <p:nvPr/>
        </p:nvGrpSpPr>
        <p:grpSpPr>
          <a:xfrm>
            <a:off x="-34817" y="0"/>
            <a:ext cx="1341104" cy="6858000"/>
            <a:chOff x="-34817" y="0"/>
            <a:chExt cx="1341104" cy="6858000"/>
          </a:xfrm>
        </p:grpSpPr>
        <p:pic>
          <p:nvPicPr>
            <p:cNvPr id="13" name="Bilde 12"/>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artisticPastelsSmooth trans="30000" scaling="50"/>
                      </a14:imgEffect>
                    </a14:imgLayer>
                  </a14:imgProps>
                </a:ext>
                <a:ext uri="{28A0092B-C50C-407E-A947-70E740481C1C}">
                  <a14:useLocalDpi xmlns:a14="http://schemas.microsoft.com/office/drawing/2010/main" val="0"/>
                </a:ext>
              </a:extLst>
            </a:blip>
            <a:srcRect t="7143" r="78582" b="7005"/>
            <a:stretch/>
          </p:blipFill>
          <p:spPr>
            <a:xfrm>
              <a:off x="-34817" y="0"/>
              <a:ext cx="1341104" cy="6858000"/>
            </a:xfrm>
            <a:prstGeom prst="rect">
              <a:avLst/>
            </a:prstGeom>
          </p:spPr>
        </p:pic>
        <p:sp>
          <p:nvSpPr>
            <p:cNvPr id="14" name="Rectangle 3"/>
            <p:cNvSpPr>
              <a:spLocks noChangeArrowheads="1"/>
            </p:cNvSpPr>
            <p:nvPr/>
          </p:nvSpPr>
          <p:spPr bwMode="auto">
            <a:xfrm>
              <a:off x="-27186" y="889639"/>
              <a:ext cx="1086349"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8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nb-NO" altLang="nb-NO"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100" b="1" i="0" u="none" strike="noStrike" cap="none" normalizeH="0" baseline="0" dirty="0">
                  <a:ln>
                    <a:noFill/>
                  </a:ln>
                  <a:solidFill>
                    <a:srgbClr val="002060"/>
                  </a:solidFill>
                  <a:effectLst/>
                  <a:latin typeface="Century" panose="02040604050505020304" pitchFamily="18" charset="0"/>
                  <a:ea typeface="Times New Roman" panose="02020603050405020304" pitchFamily="18" charset="0"/>
                  <a:cs typeface="AngsanaUPC" panose="02020603050405020304" pitchFamily="18" charset="-34"/>
                </a:rPr>
                <a:t>FOTBALL</a:t>
              </a:r>
              <a:endParaRPr kumimoji="0" lang="nb-NO" altLang="nb-NO" sz="1050" b="0" i="0" u="none" strike="noStrike" cap="none" normalizeH="0" baseline="0" dirty="0">
                <a:ln>
                  <a:noFill/>
                </a:ln>
                <a:solidFill>
                  <a:schemeClr val="tx1"/>
                </a:solidFill>
                <a:effectLst/>
                <a:latin typeface="Arial" panose="020B0604020202020204" pitchFamily="34" charset="0"/>
              </a:endParaRPr>
            </a:p>
          </p:txBody>
        </p:sp>
        <p:pic>
          <p:nvPicPr>
            <p:cNvPr id="15" name="Bilde 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25" t="660" r="2730" b="3340"/>
            <a:stretch/>
          </p:blipFill>
          <p:spPr bwMode="auto">
            <a:xfrm>
              <a:off x="56979" y="54424"/>
              <a:ext cx="896248" cy="940495"/>
            </a:xfrm>
            <a:prstGeom prst="rect">
              <a:avLst/>
            </a:prstGeom>
            <a:noFill/>
            <a:extLst>
              <a:ext uri="{909E8E84-426E-40DD-AFC4-6F175D3DCCD1}">
                <a14:hiddenFill xmlns:a14="http://schemas.microsoft.com/office/drawing/2010/main">
                  <a:solidFill>
                    <a:srgbClr val="FFFFFF"/>
                  </a:solidFill>
                </a14:hiddenFill>
              </a:ext>
            </a:extLst>
          </p:spPr>
        </p:pic>
        <p:pic>
          <p:nvPicPr>
            <p:cNvPr id="16" name="Bilde 15"/>
            <p:cNvPicPr>
              <a:picLocks noChangeAspect="1"/>
            </p:cNvPicPr>
            <p:nvPr/>
          </p:nvPicPr>
          <p:blipFill>
            <a:blip r:embed="rId6"/>
            <a:stretch>
              <a:fillRect/>
            </a:stretch>
          </p:blipFill>
          <p:spPr>
            <a:xfrm>
              <a:off x="56980" y="5650408"/>
              <a:ext cx="896248" cy="1150441"/>
            </a:xfrm>
            <a:prstGeom prst="rect">
              <a:avLst/>
            </a:prstGeom>
          </p:spPr>
        </p:pic>
      </p:grpSp>
    </p:spTree>
    <p:extLst>
      <p:ext uri="{BB962C8B-B14F-4D97-AF65-F5344CB8AC3E}">
        <p14:creationId xmlns:p14="http://schemas.microsoft.com/office/powerpoint/2010/main" val="2165075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556655" y="1253330"/>
            <a:ext cx="9797143" cy="5005955"/>
          </a:xfrm>
        </p:spPr>
        <p:txBody>
          <a:bodyPr>
            <a:noAutofit/>
          </a:bodyPr>
          <a:lstStyle/>
          <a:p>
            <a:pPr marL="0" indent="0">
              <a:lnSpc>
                <a:spcPct val="120000"/>
              </a:lnSpc>
              <a:buNone/>
            </a:pPr>
            <a:r>
              <a:rPr lang="nb-NO" sz="1800" b="1" dirty="0"/>
              <a:t>Under er enkelte aktiviteter gjennom sesongen nevnt. Vi viser til </a:t>
            </a:r>
            <a:r>
              <a:rPr lang="nb-NO" sz="1800" b="1" i="1" dirty="0" err="1"/>
              <a:t>Årshjulet</a:t>
            </a:r>
            <a:r>
              <a:rPr lang="nb-NO" sz="1800" b="1" dirty="0"/>
              <a:t> på hjemmesiden til Surnadal IL Fotball for en mer detaljert oversikt.</a:t>
            </a:r>
          </a:p>
          <a:p>
            <a:pPr>
              <a:lnSpc>
                <a:spcPct val="120000"/>
              </a:lnSpc>
            </a:pPr>
            <a:r>
              <a:rPr lang="nb-NO" sz="1800" b="1" dirty="0"/>
              <a:t>Februar/april: Foreldremøte, spillelister og utstyr</a:t>
            </a:r>
            <a:br>
              <a:rPr lang="nb-NO" sz="1800" dirty="0"/>
            </a:br>
            <a:r>
              <a:rPr lang="nb-NO" sz="1800" b="1" dirty="0"/>
              <a:t>Foreldremøte</a:t>
            </a:r>
            <a:r>
              <a:rPr lang="nb-NO" sz="1800" dirty="0"/>
              <a:t> gjennomføres før sesongen starter av lagleder eller trener. Informasjon om cup-deltakelser, arrangement, kjørelister, dugnader, cuper, forventinger, forpliktelser og sportslig er viktig for foreldre.</a:t>
            </a:r>
            <a:br>
              <a:rPr lang="nb-NO" sz="1800" dirty="0"/>
            </a:br>
            <a:r>
              <a:rPr lang="nb-NO" sz="1800" b="1" dirty="0"/>
              <a:t>Spillelister</a:t>
            </a:r>
            <a:r>
              <a:rPr lang="nb-NO" sz="1800" dirty="0"/>
              <a:t> blir tilsendt lagleder, og returneres til daglig leder (DL).</a:t>
            </a:r>
            <a:br>
              <a:rPr lang="nb-NO" sz="1800" dirty="0"/>
            </a:br>
            <a:r>
              <a:rPr lang="nb-NO" sz="1800" b="1" dirty="0"/>
              <a:t>Utstyr</a:t>
            </a:r>
            <a:r>
              <a:rPr lang="nb-NO" sz="1800" dirty="0"/>
              <a:t> til laget hentes av lagleder etter nærmere beskjed fra materialforvalterne.</a:t>
            </a:r>
          </a:p>
          <a:p>
            <a:pPr>
              <a:lnSpc>
                <a:spcPct val="120000"/>
              </a:lnSpc>
            </a:pPr>
            <a:r>
              <a:rPr lang="nb-NO" sz="1800" b="1" dirty="0"/>
              <a:t>Mars/April: Deltakeravgift</a:t>
            </a:r>
            <a:br>
              <a:rPr lang="nb-NO" sz="1800" dirty="0"/>
            </a:br>
            <a:r>
              <a:rPr lang="nb-NO" sz="1800" dirty="0"/>
              <a:t>Link til betalingsløsning sendes ut til lagledere på e-post. De distribuerer denne til foreldrene i laget.</a:t>
            </a:r>
          </a:p>
          <a:p>
            <a:pPr>
              <a:lnSpc>
                <a:spcPct val="120000"/>
              </a:lnSpc>
            </a:pPr>
            <a:r>
              <a:rPr lang="nb-NO" sz="1800" b="1" dirty="0"/>
              <a:t>April/Mai: Oppstart av 6. åringer</a:t>
            </a:r>
            <a:br>
              <a:rPr lang="nb-NO" sz="1800" dirty="0"/>
            </a:br>
            <a:r>
              <a:rPr lang="nb-NO" sz="1800" dirty="0"/>
              <a:t>Leder BUA sørger for innkalling og å skaffe kontaktpersoner i gruppa. Leder BUA tar informasjon til foreldregruppa og oppgaver til lagleder. Trenerveileder følger opp trenerne.</a:t>
            </a:r>
          </a:p>
        </p:txBody>
      </p:sp>
      <p:sp>
        <p:nvSpPr>
          <p:cNvPr id="4" name="Plassholder for bunntekst 3"/>
          <p:cNvSpPr>
            <a:spLocks noGrp="1"/>
          </p:cNvSpPr>
          <p:nvPr>
            <p:ph type="ftr" sz="quarter" idx="11"/>
          </p:nvPr>
        </p:nvSpPr>
        <p:spPr/>
        <p:txBody>
          <a:bodyPr/>
          <a:lstStyle/>
          <a:p>
            <a:r>
              <a:rPr lang="nn-NO" dirty="0"/>
              <a:t>Handbok 2022 - Surnadal IL Fotball – Revidert 03.03.2022</a:t>
            </a:r>
            <a:endParaRPr lang="nb-NO" dirty="0"/>
          </a:p>
        </p:txBody>
      </p:sp>
      <p:sp>
        <p:nvSpPr>
          <p:cNvPr id="10" name="Plassholder for lysbildenummer 9"/>
          <p:cNvSpPr>
            <a:spLocks noGrp="1"/>
          </p:cNvSpPr>
          <p:nvPr>
            <p:ph type="sldNum" sz="quarter" idx="12"/>
          </p:nvPr>
        </p:nvSpPr>
        <p:spPr/>
        <p:txBody>
          <a:bodyPr/>
          <a:lstStyle/>
          <a:p>
            <a:fld id="{2B37A1EC-9FF1-4D4A-977B-D550BC13082D}" type="slidenum">
              <a:rPr lang="nb-NO" smtClean="0"/>
              <a:t>8</a:t>
            </a:fld>
            <a:endParaRPr lang="nb-NO" dirty="0"/>
          </a:p>
        </p:txBody>
      </p:sp>
      <p:sp>
        <p:nvSpPr>
          <p:cNvPr id="11" name="Tittel 1"/>
          <p:cNvSpPr>
            <a:spLocks noGrp="1"/>
          </p:cNvSpPr>
          <p:nvPr>
            <p:ph type="title"/>
          </p:nvPr>
        </p:nvSpPr>
        <p:spPr>
          <a:xfrm>
            <a:off x="1556655" y="313937"/>
            <a:ext cx="9797144" cy="768062"/>
          </a:xfrm>
        </p:spPr>
        <p:txBody>
          <a:bodyPr>
            <a:normAutofit/>
          </a:bodyPr>
          <a:lstStyle/>
          <a:p>
            <a:r>
              <a:rPr lang="nb-NO" sz="4000" b="1" dirty="0"/>
              <a:t>SESONGEN – vinter/vår</a:t>
            </a:r>
            <a:endParaRPr lang="nb-NO" sz="4000" dirty="0"/>
          </a:p>
        </p:txBody>
      </p:sp>
      <p:grpSp>
        <p:nvGrpSpPr>
          <p:cNvPr id="12" name="Gruppe 11"/>
          <p:cNvGrpSpPr/>
          <p:nvPr/>
        </p:nvGrpSpPr>
        <p:grpSpPr>
          <a:xfrm>
            <a:off x="-34817" y="0"/>
            <a:ext cx="1341104" cy="6858000"/>
            <a:chOff x="-34817" y="0"/>
            <a:chExt cx="1341104" cy="6858000"/>
          </a:xfrm>
        </p:grpSpPr>
        <p:pic>
          <p:nvPicPr>
            <p:cNvPr id="13" name="Bilde 12"/>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artisticPastelsSmooth trans="30000" scaling="50"/>
                      </a14:imgEffect>
                    </a14:imgLayer>
                  </a14:imgProps>
                </a:ext>
                <a:ext uri="{28A0092B-C50C-407E-A947-70E740481C1C}">
                  <a14:useLocalDpi xmlns:a14="http://schemas.microsoft.com/office/drawing/2010/main" val="0"/>
                </a:ext>
              </a:extLst>
            </a:blip>
            <a:srcRect t="7143" r="78582" b="7005"/>
            <a:stretch/>
          </p:blipFill>
          <p:spPr>
            <a:xfrm>
              <a:off x="-34817" y="0"/>
              <a:ext cx="1341104" cy="6858000"/>
            </a:xfrm>
            <a:prstGeom prst="rect">
              <a:avLst/>
            </a:prstGeom>
          </p:spPr>
        </p:pic>
        <p:sp>
          <p:nvSpPr>
            <p:cNvPr id="14" name="Rectangle 3"/>
            <p:cNvSpPr>
              <a:spLocks noChangeArrowheads="1"/>
            </p:cNvSpPr>
            <p:nvPr/>
          </p:nvSpPr>
          <p:spPr bwMode="auto">
            <a:xfrm>
              <a:off x="-27186" y="889639"/>
              <a:ext cx="1086349"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8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nb-NO" altLang="nb-NO"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100" b="1" i="0" u="none" strike="noStrike" cap="none" normalizeH="0" baseline="0" dirty="0">
                  <a:ln>
                    <a:noFill/>
                  </a:ln>
                  <a:solidFill>
                    <a:srgbClr val="002060"/>
                  </a:solidFill>
                  <a:effectLst/>
                  <a:latin typeface="Century" panose="02040604050505020304" pitchFamily="18" charset="0"/>
                  <a:ea typeface="Times New Roman" panose="02020603050405020304" pitchFamily="18" charset="0"/>
                  <a:cs typeface="AngsanaUPC" panose="02020603050405020304" pitchFamily="18" charset="-34"/>
                </a:rPr>
                <a:t>FOTBALL</a:t>
              </a:r>
              <a:endParaRPr kumimoji="0" lang="nb-NO" altLang="nb-NO" sz="1050" b="0" i="0" u="none" strike="noStrike" cap="none" normalizeH="0" baseline="0" dirty="0">
                <a:ln>
                  <a:noFill/>
                </a:ln>
                <a:solidFill>
                  <a:schemeClr val="tx1"/>
                </a:solidFill>
                <a:effectLst/>
                <a:latin typeface="Arial" panose="020B0604020202020204" pitchFamily="34" charset="0"/>
              </a:endParaRPr>
            </a:p>
          </p:txBody>
        </p:sp>
        <p:pic>
          <p:nvPicPr>
            <p:cNvPr id="15" name="Bilde 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25" t="660" r="2730" b="3340"/>
            <a:stretch/>
          </p:blipFill>
          <p:spPr bwMode="auto">
            <a:xfrm>
              <a:off x="56979" y="54424"/>
              <a:ext cx="896248" cy="940495"/>
            </a:xfrm>
            <a:prstGeom prst="rect">
              <a:avLst/>
            </a:prstGeom>
            <a:noFill/>
            <a:extLst>
              <a:ext uri="{909E8E84-426E-40DD-AFC4-6F175D3DCCD1}">
                <a14:hiddenFill xmlns:a14="http://schemas.microsoft.com/office/drawing/2010/main">
                  <a:solidFill>
                    <a:srgbClr val="FFFFFF"/>
                  </a:solidFill>
                </a14:hiddenFill>
              </a:ext>
            </a:extLst>
          </p:spPr>
        </p:pic>
        <p:pic>
          <p:nvPicPr>
            <p:cNvPr id="16" name="Bilde 15"/>
            <p:cNvPicPr>
              <a:picLocks noChangeAspect="1"/>
            </p:cNvPicPr>
            <p:nvPr/>
          </p:nvPicPr>
          <p:blipFill>
            <a:blip r:embed="rId6"/>
            <a:stretch>
              <a:fillRect/>
            </a:stretch>
          </p:blipFill>
          <p:spPr>
            <a:xfrm>
              <a:off x="56980" y="5650408"/>
              <a:ext cx="896248" cy="1150441"/>
            </a:xfrm>
            <a:prstGeom prst="rect">
              <a:avLst/>
            </a:prstGeom>
          </p:spPr>
        </p:pic>
      </p:grpSp>
    </p:spTree>
    <p:extLst>
      <p:ext uri="{BB962C8B-B14F-4D97-AF65-F5344CB8AC3E}">
        <p14:creationId xmlns:p14="http://schemas.microsoft.com/office/powerpoint/2010/main" val="3637249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556655" y="1253330"/>
            <a:ext cx="9797143" cy="5005955"/>
          </a:xfrm>
        </p:spPr>
        <p:txBody>
          <a:bodyPr>
            <a:noAutofit/>
          </a:bodyPr>
          <a:lstStyle/>
          <a:p>
            <a:r>
              <a:rPr lang="nb-NO" sz="1800" b="1" dirty="0"/>
              <a:t>Juni: SIL Regn- og </a:t>
            </a:r>
            <a:r>
              <a:rPr lang="nb-NO" sz="1800" b="1" dirty="0" err="1"/>
              <a:t>Dråkongcup</a:t>
            </a:r>
            <a:r>
              <a:rPr lang="nb-NO" sz="1800" b="1" dirty="0"/>
              <a:t> og </a:t>
            </a:r>
            <a:r>
              <a:rPr lang="nb-NO" sz="1800" b="1" dirty="0" err="1"/>
              <a:t>Fotb</a:t>
            </a:r>
            <a:r>
              <a:rPr lang="nn-NO" sz="1800" b="1" dirty="0" err="1"/>
              <a:t>allskole</a:t>
            </a:r>
            <a:endParaRPr lang="nb-NO" sz="1800" dirty="0"/>
          </a:p>
          <a:p>
            <a:r>
              <a:rPr lang="nb-NO" sz="1800" b="1" dirty="0"/>
              <a:t>Juli: Sommertrening</a:t>
            </a:r>
            <a:br>
              <a:rPr lang="nb-NO" sz="1800" dirty="0"/>
            </a:br>
            <a:r>
              <a:rPr lang="nb-NO" sz="1800" dirty="0"/>
              <a:t>Det arrangeres sommertreninger etter avtale mellom trenere og trenerveileder.</a:t>
            </a:r>
          </a:p>
          <a:p>
            <a:r>
              <a:rPr lang="nb-NO" sz="1800" b="1" dirty="0"/>
              <a:t>August: Fotballskole</a:t>
            </a:r>
            <a:endParaRPr lang="nb-NO" sz="1800" dirty="0"/>
          </a:p>
          <a:p>
            <a:r>
              <a:rPr lang="nb-NO" sz="1800" b="1" dirty="0"/>
              <a:t>Oktober: Årsmelding</a:t>
            </a:r>
            <a:br>
              <a:rPr lang="nb-NO" sz="1800" dirty="0"/>
            </a:br>
            <a:r>
              <a:rPr lang="nb-NO" sz="1800" dirty="0"/>
              <a:t>Lagleder og trener skriver årsmelding for laget til årsmøtet. Husk å sende med et lagbilde. Mal sendes ut fra DL.</a:t>
            </a:r>
          </a:p>
          <a:p>
            <a:r>
              <a:rPr lang="nb-NO" sz="1800" b="1" dirty="0"/>
              <a:t>Oktober/november: Utstyr og avslutning</a:t>
            </a:r>
            <a:br>
              <a:rPr lang="nb-NO" sz="1800" dirty="0"/>
            </a:br>
            <a:r>
              <a:rPr lang="nb-NO" sz="1800" b="1" dirty="0"/>
              <a:t>Utstyret</a:t>
            </a:r>
            <a:r>
              <a:rPr lang="nb-NO" sz="1800" dirty="0"/>
              <a:t> til laget innleveres av lagleder etter nærmere beskjed fra materialforvalterne. Dette vil skje etter treningene er avsluttet for sesongen.</a:t>
            </a:r>
            <a:br>
              <a:rPr lang="nb-NO" sz="1800" dirty="0"/>
            </a:br>
            <a:r>
              <a:rPr lang="nb-NO" sz="1800" b="1" dirty="0"/>
              <a:t>Avslutning</a:t>
            </a:r>
            <a:r>
              <a:rPr lang="nb-NO" sz="1800" dirty="0"/>
              <a:t> for sesongen ordnes av laget selv. Neste års trenere og lagledere velges og meldes inn til DL.</a:t>
            </a:r>
          </a:p>
          <a:p>
            <a:r>
              <a:rPr lang="nb-NO" sz="1800" b="1" dirty="0"/>
              <a:t>November/februar: Vintertrening</a:t>
            </a:r>
            <a:br>
              <a:rPr lang="nb-NO" sz="1800" dirty="0"/>
            </a:br>
            <a:r>
              <a:rPr lang="nb-NO" sz="1800" dirty="0"/>
              <a:t>Trener tar kontakt hvis laget er interessert i vintertrening (opp til G/J 14).</a:t>
            </a:r>
          </a:p>
        </p:txBody>
      </p:sp>
      <p:sp>
        <p:nvSpPr>
          <p:cNvPr id="4" name="Plassholder for bunntekst 3"/>
          <p:cNvSpPr>
            <a:spLocks noGrp="1"/>
          </p:cNvSpPr>
          <p:nvPr>
            <p:ph type="ftr" sz="quarter" idx="11"/>
          </p:nvPr>
        </p:nvSpPr>
        <p:spPr/>
        <p:txBody>
          <a:bodyPr/>
          <a:lstStyle/>
          <a:p>
            <a:r>
              <a:rPr lang="nn-NO" dirty="0"/>
              <a:t>Handbok 2022 - Surnadal IL Fotball – Revidert 03.03.2022</a:t>
            </a:r>
            <a:endParaRPr lang="nb-NO" dirty="0"/>
          </a:p>
        </p:txBody>
      </p:sp>
      <p:sp>
        <p:nvSpPr>
          <p:cNvPr id="10" name="Plassholder for lysbildenummer 9"/>
          <p:cNvSpPr>
            <a:spLocks noGrp="1"/>
          </p:cNvSpPr>
          <p:nvPr>
            <p:ph type="sldNum" sz="quarter" idx="12"/>
          </p:nvPr>
        </p:nvSpPr>
        <p:spPr/>
        <p:txBody>
          <a:bodyPr/>
          <a:lstStyle/>
          <a:p>
            <a:fld id="{2B37A1EC-9FF1-4D4A-977B-D550BC13082D}" type="slidenum">
              <a:rPr lang="nb-NO" smtClean="0"/>
              <a:t>9</a:t>
            </a:fld>
            <a:endParaRPr lang="nb-NO"/>
          </a:p>
        </p:txBody>
      </p:sp>
      <p:sp>
        <p:nvSpPr>
          <p:cNvPr id="11" name="Tittel 1"/>
          <p:cNvSpPr>
            <a:spLocks noGrp="1"/>
          </p:cNvSpPr>
          <p:nvPr>
            <p:ph type="title"/>
          </p:nvPr>
        </p:nvSpPr>
        <p:spPr>
          <a:xfrm>
            <a:off x="1556655" y="313937"/>
            <a:ext cx="9797144" cy="768062"/>
          </a:xfrm>
        </p:spPr>
        <p:txBody>
          <a:bodyPr>
            <a:normAutofit/>
          </a:bodyPr>
          <a:lstStyle/>
          <a:p>
            <a:r>
              <a:rPr lang="nb-NO" sz="4000" b="1" dirty="0"/>
              <a:t>SESONGEN – sommer/høst</a:t>
            </a:r>
            <a:endParaRPr lang="nb-NO" sz="4000" dirty="0"/>
          </a:p>
        </p:txBody>
      </p:sp>
      <p:grpSp>
        <p:nvGrpSpPr>
          <p:cNvPr id="12" name="Gruppe 11"/>
          <p:cNvGrpSpPr/>
          <p:nvPr/>
        </p:nvGrpSpPr>
        <p:grpSpPr>
          <a:xfrm>
            <a:off x="-34817" y="0"/>
            <a:ext cx="1341104" cy="6858000"/>
            <a:chOff x="-34817" y="0"/>
            <a:chExt cx="1341104" cy="6858000"/>
          </a:xfrm>
        </p:grpSpPr>
        <p:pic>
          <p:nvPicPr>
            <p:cNvPr id="13" name="Bilde 12"/>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artisticPastelsSmooth trans="30000" scaling="50"/>
                      </a14:imgEffect>
                    </a14:imgLayer>
                  </a14:imgProps>
                </a:ext>
                <a:ext uri="{28A0092B-C50C-407E-A947-70E740481C1C}">
                  <a14:useLocalDpi xmlns:a14="http://schemas.microsoft.com/office/drawing/2010/main" val="0"/>
                </a:ext>
              </a:extLst>
            </a:blip>
            <a:srcRect t="7143" r="78582" b="7005"/>
            <a:stretch/>
          </p:blipFill>
          <p:spPr>
            <a:xfrm>
              <a:off x="-34817" y="0"/>
              <a:ext cx="1341104" cy="6858000"/>
            </a:xfrm>
            <a:prstGeom prst="rect">
              <a:avLst/>
            </a:prstGeom>
          </p:spPr>
        </p:pic>
        <p:sp>
          <p:nvSpPr>
            <p:cNvPr id="14" name="Rectangle 3"/>
            <p:cNvSpPr>
              <a:spLocks noChangeArrowheads="1"/>
            </p:cNvSpPr>
            <p:nvPr/>
          </p:nvSpPr>
          <p:spPr bwMode="auto">
            <a:xfrm>
              <a:off x="-27186" y="889639"/>
              <a:ext cx="1086349"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8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nb-NO" altLang="nb-NO"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100" b="1" i="0" u="none" strike="noStrike" cap="none" normalizeH="0" baseline="0" dirty="0">
                  <a:ln>
                    <a:noFill/>
                  </a:ln>
                  <a:solidFill>
                    <a:srgbClr val="002060"/>
                  </a:solidFill>
                  <a:effectLst/>
                  <a:latin typeface="Century" panose="02040604050505020304" pitchFamily="18" charset="0"/>
                  <a:ea typeface="Times New Roman" panose="02020603050405020304" pitchFamily="18" charset="0"/>
                  <a:cs typeface="AngsanaUPC" panose="02020603050405020304" pitchFamily="18" charset="-34"/>
                </a:rPr>
                <a:t>FOTBALL</a:t>
              </a:r>
              <a:endParaRPr kumimoji="0" lang="nb-NO" altLang="nb-NO" sz="1050" b="0" i="0" u="none" strike="noStrike" cap="none" normalizeH="0" baseline="0" dirty="0">
                <a:ln>
                  <a:noFill/>
                </a:ln>
                <a:solidFill>
                  <a:schemeClr val="tx1"/>
                </a:solidFill>
                <a:effectLst/>
                <a:latin typeface="Arial" panose="020B0604020202020204" pitchFamily="34" charset="0"/>
              </a:endParaRPr>
            </a:p>
          </p:txBody>
        </p:sp>
        <p:pic>
          <p:nvPicPr>
            <p:cNvPr id="15" name="Bilde 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25" t="660" r="2730" b="3340"/>
            <a:stretch/>
          </p:blipFill>
          <p:spPr bwMode="auto">
            <a:xfrm>
              <a:off x="56979" y="54424"/>
              <a:ext cx="896248" cy="940495"/>
            </a:xfrm>
            <a:prstGeom prst="rect">
              <a:avLst/>
            </a:prstGeom>
            <a:noFill/>
            <a:extLst>
              <a:ext uri="{909E8E84-426E-40DD-AFC4-6F175D3DCCD1}">
                <a14:hiddenFill xmlns:a14="http://schemas.microsoft.com/office/drawing/2010/main">
                  <a:solidFill>
                    <a:srgbClr val="FFFFFF"/>
                  </a:solidFill>
                </a14:hiddenFill>
              </a:ext>
            </a:extLst>
          </p:spPr>
        </p:pic>
        <p:pic>
          <p:nvPicPr>
            <p:cNvPr id="16" name="Bilde 15"/>
            <p:cNvPicPr>
              <a:picLocks noChangeAspect="1"/>
            </p:cNvPicPr>
            <p:nvPr/>
          </p:nvPicPr>
          <p:blipFill>
            <a:blip r:embed="rId6"/>
            <a:stretch>
              <a:fillRect/>
            </a:stretch>
          </p:blipFill>
          <p:spPr>
            <a:xfrm>
              <a:off x="56980" y="5650408"/>
              <a:ext cx="896248" cy="1150441"/>
            </a:xfrm>
            <a:prstGeom prst="rect">
              <a:avLst/>
            </a:prstGeom>
          </p:spPr>
        </p:pic>
      </p:grpSp>
    </p:spTree>
    <p:extLst>
      <p:ext uri="{BB962C8B-B14F-4D97-AF65-F5344CB8AC3E}">
        <p14:creationId xmlns:p14="http://schemas.microsoft.com/office/powerpoint/2010/main" val="214703301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2212</TotalTime>
  <Words>3639</Words>
  <Application>Microsoft Office PowerPoint</Application>
  <PresentationFormat>Widescreen</PresentationFormat>
  <Paragraphs>448</Paragraphs>
  <Slides>28</Slides>
  <Notes>28</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28</vt:i4>
      </vt:variant>
    </vt:vector>
  </HeadingPairs>
  <TitlesOfParts>
    <vt:vector size="36" baseType="lpstr">
      <vt:lpstr>Arial</vt:lpstr>
      <vt:lpstr>Calibri</vt:lpstr>
      <vt:lpstr>Calibri Light</vt:lpstr>
      <vt:lpstr>Century</vt:lpstr>
      <vt:lpstr>Microsoft Sans Serif</vt:lpstr>
      <vt:lpstr>Verdana</vt:lpstr>
      <vt:lpstr>Wingdings</vt:lpstr>
      <vt:lpstr>Office-tema</vt:lpstr>
      <vt:lpstr>HANDBOK 2022</vt:lpstr>
      <vt:lpstr>INNHOLD</vt:lpstr>
      <vt:lpstr>PowerPoint-presentasjon</vt:lpstr>
      <vt:lpstr>PowerPoint-presentasjon</vt:lpstr>
      <vt:lpstr>SPONSORER </vt:lpstr>
      <vt:lpstr>FOTBALLUTSTYR</vt:lpstr>
      <vt:lpstr>DIVERSE OPPLYSNINGER</vt:lpstr>
      <vt:lpstr>SESONGEN – vinter/vår</vt:lpstr>
      <vt:lpstr>SESONGEN – sommer/høst</vt:lpstr>
      <vt:lpstr>HJEMMEKAMPER </vt:lpstr>
      <vt:lpstr>HJEMMEKAMPER – Tillegg fra ungdomsfotball</vt:lpstr>
      <vt:lpstr>BORTEKAMPER</vt:lpstr>
      <vt:lpstr>CUPER</vt:lpstr>
      <vt:lpstr>EGNE CUPER</vt:lpstr>
      <vt:lpstr>FORSLAG TIL EKSTERNE CUPER</vt:lpstr>
      <vt:lpstr>NORWAY CUP</vt:lpstr>
      <vt:lpstr>DUGNADSARBEID – Kiosk – seniorkamper</vt:lpstr>
      <vt:lpstr>DUGNADSARBEID – Kiosk – kamper fom. 13 år</vt:lpstr>
      <vt:lpstr>DUGNADSARBEID – Cuper, salg m.m.</vt:lpstr>
      <vt:lpstr>DELTAKERAVGIFT 2022</vt:lpstr>
      <vt:lpstr>SURNADALSKORTET</vt:lpstr>
      <vt:lpstr>FORSIKRING OG SKADER</vt:lpstr>
      <vt:lpstr>POLITIATTEST</vt:lpstr>
      <vt:lpstr>FAIR PLAY</vt:lpstr>
      <vt:lpstr>ORGANISASJONSKART</vt:lpstr>
      <vt:lpstr>SPORTSLIG</vt:lpstr>
      <vt:lpstr>KONTAKTPERSONER</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HÅNDBOK 2017</dc:title>
  <dc:creator>Per Holten</dc:creator>
  <cp:lastModifiedBy>Sondre Ormset</cp:lastModifiedBy>
  <cp:revision>159</cp:revision>
  <cp:lastPrinted>2020-03-09T10:04:45Z</cp:lastPrinted>
  <dcterms:created xsi:type="dcterms:W3CDTF">2017-01-30T21:40:13Z</dcterms:created>
  <dcterms:modified xsi:type="dcterms:W3CDTF">2022-04-21T07:14:57Z</dcterms:modified>
</cp:coreProperties>
</file>