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57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4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783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629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16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67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8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06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07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7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4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8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46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7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1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1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4E88A0-E32C-4C66-9B69-337B055D9B36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BF13E8-16EF-4E64-ADB4-1AEAD887E0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938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rnadalil.no/bestemmelserskjemaer.315970.no.html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nidrett.nif.no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53783294753415/?fref=ts#_=_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surnadalil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FORELDREMØTE</a:t>
            </a:r>
            <a:br>
              <a:rPr lang="nb-NO" dirty="0"/>
            </a:br>
            <a:r>
              <a:rPr lang="nb-NO" dirty="0"/>
              <a:t>LANGRENN 2017/2018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6.KLASSE OG ELDRE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90" y="4440949"/>
            <a:ext cx="7310438" cy="18480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41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2812" y="342900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nb-NO" sz="4800" dirty="0"/>
              <a:t>TRENINGER/SKIRENN</a:t>
            </a:r>
          </a:p>
        </p:txBody>
      </p:sp>
      <p:pic>
        <p:nvPicPr>
          <p:cNvPr id="1026" name="Picture 2" descr="Kari Hamnes sitt bilete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r="298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22812" y="1485900"/>
            <a:ext cx="6021388" cy="2048933"/>
          </a:xfrm>
        </p:spPr>
        <p:txBody>
          <a:bodyPr>
            <a:noAutofit/>
          </a:bodyPr>
          <a:lstStyle/>
          <a:p>
            <a:r>
              <a:rPr lang="nb-NO" sz="2000" dirty="0"/>
              <a:t>TRENING PÅ TIRSDAG OG TORSDAG PÅ NORDMARKA</a:t>
            </a:r>
          </a:p>
          <a:p>
            <a:r>
              <a:rPr lang="nb-NO" sz="2000" dirty="0"/>
              <a:t>FOR DE ELDSTE FREDAGER PÅ TT</a:t>
            </a:r>
          </a:p>
          <a:p>
            <a:r>
              <a:rPr lang="nb-NO" sz="2000" dirty="0"/>
              <a:t>LØPERE SOM DELTAR PÅ NM, NORGESCUP (JR/SR), SKANDINAVISK CUP, HOVEDLANDSRENN, MIDT-NORSK MESTERSKAP, ST-CUP, KRETSRENN, SONERENN OG TELENOR-KARUSELLEN</a:t>
            </a:r>
          </a:p>
        </p:txBody>
      </p:sp>
    </p:spTree>
    <p:extLst>
      <p:ext uri="{BB962C8B-B14F-4D97-AF65-F5344CB8AC3E}">
        <p14:creationId xmlns:p14="http://schemas.microsoft.com/office/powerpoint/2010/main" val="23399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DET Å SKAPE ET MILJØ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3173160"/>
          </a:xfrm>
        </p:spPr>
        <p:txBody>
          <a:bodyPr>
            <a:normAutofit/>
          </a:bodyPr>
          <a:lstStyle/>
          <a:p>
            <a:r>
              <a:rPr lang="nb-NO" sz="1600" b="1" dirty="0"/>
              <a:t>SOSIALE TILTAK FOR BÅDE STORE OG SMÅ</a:t>
            </a:r>
          </a:p>
          <a:p>
            <a:r>
              <a:rPr lang="nb-NO" sz="1600" dirty="0"/>
              <a:t>-FELLES KVELDSMAT</a:t>
            </a:r>
          </a:p>
          <a:p>
            <a:r>
              <a:rPr lang="nb-NO" sz="1600" dirty="0"/>
              <a:t>-FELLESTURER</a:t>
            </a:r>
          </a:p>
          <a:p>
            <a:r>
              <a:rPr lang="nb-NO" sz="1600" dirty="0"/>
              <a:t>-VÆRE SAMMEN PÅ SKIRENN/HJELPE HVERANDE</a:t>
            </a:r>
          </a:p>
          <a:p>
            <a:r>
              <a:rPr lang="nb-NO" sz="1600" dirty="0"/>
              <a:t>-KLUBBSAMLINGER</a:t>
            </a:r>
          </a:p>
          <a:p>
            <a:r>
              <a:rPr lang="nb-NO" sz="1600" dirty="0"/>
              <a:t>-FORELDRE PÅ SKI NÅR DET ER TRENING</a:t>
            </a:r>
          </a:p>
          <a:p>
            <a:r>
              <a:rPr lang="nb-NO" sz="1600" dirty="0"/>
              <a:t>-DUGNAD</a:t>
            </a:r>
          </a:p>
          <a:p>
            <a:r>
              <a:rPr lang="nb-NO" sz="1600" dirty="0"/>
              <a:t>-BRUKE «HODET» PÅ SOSIALE MEDIER</a:t>
            </a:r>
          </a:p>
          <a:p>
            <a:endParaRPr lang="nb-NO" sz="1600" dirty="0"/>
          </a:p>
        </p:txBody>
      </p:sp>
      <p:pic>
        <p:nvPicPr>
          <p:cNvPr id="2050" name="Picture 2" descr="Hans Mogstad sitt bilete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6" r="23086"/>
          <a:stretch>
            <a:fillRect/>
          </a:stretch>
        </p:blipFill>
        <p:spPr bwMode="auto">
          <a:xfrm>
            <a:off x="595223" y="1095554"/>
            <a:ext cx="376965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61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/>
              <a:t>UTSTYRSAVTALE/BEKLEDNING</a:t>
            </a:r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1" b="7661"/>
          <a:stretch>
            <a:fillRect/>
          </a:stretch>
        </p:blipFill>
        <p:spPr/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815351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-VI HAR AVTALE MED SPORT1, 25% PÅ ALT SOM ER LANGRENNSRELATERT</a:t>
            </a:r>
          </a:p>
          <a:p>
            <a:r>
              <a:rPr lang="nb-NO" dirty="0"/>
              <a:t>-KONTAKTPERSON ER GRY</a:t>
            </a:r>
          </a:p>
          <a:p>
            <a:r>
              <a:rPr lang="nb-NO" dirty="0"/>
              <a:t>-RIKTIG BEKLEDNING ER VIKTIG</a:t>
            </a:r>
          </a:p>
          <a:p>
            <a:r>
              <a:rPr lang="nb-NO" dirty="0"/>
              <a:t>-PROFILERING AV VÅRE SPONSORER</a:t>
            </a:r>
          </a:p>
          <a:p>
            <a:r>
              <a:rPr lang="nb-NO" dirty="0"/>
              <a:t>-LEGGER UT INFO PÅ FACEBOOK NÅR DET ER BESTILLING AV ULIKE KLÆR</a:t>
            </a:r>
          </a:p>
          <a:p>
            <a:r>
              <a:rPr lang="nb-NO" dirty="0"/>
              <a:t>-GJENBRUK</a:t>
            </a:r>
          </a:p>
          <a:p>
            <a:r>
              <a:rPr lang="nb-NO" dirty="0"/>
              <a:t>-SOMMERKOLLEKSJON/VURDERE NY LEVERANDØR VINTER</a:t>
            </a:r>
          </a:p>
        </p:txBody>
      </p:sp>
    </p:spTree>
    <p:extLst>
      <p:ext uri="{BB962C8B-B14F-4D97-AF65-F5344CB8AC3E}">
        <p14:creationId xmlns:p14="http://schemas.microsoft.com/office/powerpoint/2010/main" val="335140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BA5BE8-EB96-46D6-978F-6446106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dirty="0"/>
              <a:t>SPONSING/STØTTE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DBA726-F7BB-43FA-AB52-8DA3DCEFFF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</a:t>
            </a:r>
            <a:r>
              <a:rPr lang="nb-NO" sz="3200" dirty="0">
                <a:hlinkClick r:id="rId2"/>
              </a:rPr>
              <a:t>BESTEMMELSER OG RETNINGSLINJER</a:t>
            </a:r>
            <a:endParaRPr lang="nb-NO" sz="3200" dirty="0"/>
          </a:p>
          <a:p>
            <a:r>
              <a:rPr lang="nb-NO" sz="3200" dirty="0"/>
              <a:t>-PERSONLIGE  SPONSORAVTALER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210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70">
            <a:extLst>
              <a:ext uri="{FF2B5EF4-FFF2-40B4-BE49-F238E27FC236}">
                <a16:creationId xmlns:a16="http://schemas.microsoft.com/office/drawing/2014/main" id="{8F1EF17D-1B70-428C-8A8A-A2C5B390E1E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29" name="Rectangle 77">
            <a:extLst>
              <a:ext uri="{FF2B5EF4-FFF2-40B4-BE49-F238E27FC236}">
                <a16:creationId xmlns:a16="http://schemas.microsoft.com/office/drawing/2014/main" id="{E09CCB3F-DBCE-4964-9E34-8C5DE80EF4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0" name="Group 79">
            <a:extLst>
              <a:ext uri="{FF2B5EF4-FFF2-40B4-BE49-F238E27FC236}">
                <a16:creationId xmlns:a16="http://schemas.microsoft.com/office/drawing/2014/main" id="{A9733A91-F958-4629-801A-3F6F1E09AD6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3812972-C68B-4C59-B3A7-4AF61E935D4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B3F3B7C-7909-4486-AA08-5C6B625C3A0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0BD7DA8-741F-4296-9363-05EF91541119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2068EFC-20FC-456F-839F-4BCFFCAA819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251C60F-B911-433E-BF75-3BBEFD0538C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1" name="Snip Diagonal Corner Rectangle 24">
            <a:extLst>
              <a:ext uri="{FF2B5EF4-FFF2-40B4-BE49-F238E27FC236}">
                <a16:creationId xmlns:a16="http://schemas.microsoft.com/office/drawing/2014/main" id="{1DFF944F-74BA-483A-82C0-64E3AAF4AE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ilderesultat for SURNADAL IL LANGRENN">
            <a:extLst>
              <a:ext uri="{FF2B5EF4-FFF2-40B4-BE49-F238E27FC236}">
                <a16:creationId xmlns:a16="http://schemas.microsoft.com/office/drawing/2014/main" id="{34CD5267-17B5-4883-8DB4-955100B3F6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0642"/>
          <a:stretch/>
        </p:blipFill>
        <p:spPr bwMode="auto">
          <a:xfrm>
            <a:off x="778062" y="786117"/>
            <a:ext cx="6245352" cy="4956048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FB180DB7-6ED5-4647-BEC5-5A09224D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Skirenn</a:t>
            </a:r>
            <a:r>
              <a:rPr lang="en-US" sz="4800" dirty="0"/>
              <a:t>	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7ED1088-D46A-49D0-95FC-BE87B9A1A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2710" y="1822449"/>
            <a:ext cx="3479419" cy="30702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-PÅMELDING GJØRES PÅ </a:t>
            </a:r>
            <a:r>
              <a:rPr lang="en-US" sz="1400" dirty="0">
                <a:hlinkClick r:id="rId3"/>
              </a:rPr>
              <a:t>MINIDRETT</a:t>
            </a:r>
            <a:endParaRPr lang="en-US" sz="1400" dirty="0"/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-KLUBBEN DEKKER PÅMELDINGSAVGIFT (IKKE VED ETTERANMELDING)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-TERMINLISTE PÅ NETT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-SEND GJERNE BILDER FRA RENN TIL JOHN ELLER FRODE SÅ VI KAN LEGGE DE UT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sz="1400" dirty="0"/>
              <a:t>MINNER OM SKILISENSEN</a:t>
            </a:r>
          </a:p>
          <a:p>
            <a:r>
              <a:rPr lang="en-US" sz="1400" dirty="0"/>
              <a:t>-TRENERE/STYRET SKAL HA MELDING FØR NOEN BLIR MED PÅ MIX-LAG I STAFETT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619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F1EF17D-1B70-428C-8A8A-A2C5B390E1E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BADDD09E-8094-4188-9090-C1C7840FE7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8025A22-9C86-4108-A289-BD5650A8EAE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9A3623F-EF59-4F0B-9030-79CB7F9950E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EBD0F53-A43D-414A-8653-E9F1D3610349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08661C0-6128-4F64-8EDF-2D73D5F4764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8AFEF08-AFBA-4125-B170-D3EB3E11DB6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A0E13BF-B4CA-4B20-A5DD-50ABBAEC7BB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Snip Diagonal Corner Rectangle 24">
            <a:extLst>
              <a:ext uri="{FF2B5EF4-FFF2-40B4-BE49-F238E27FC236}">
                <a16:creationId xmlns:a16="http://schemas.microsoft.com/office/drawing/2014/main" id="{C58F6CE0-025D-40A5-AEF1-00954E3F98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ilderesultat for SURNADAL IL LANGRENN">
            <a:extLst>
              <a:ext uri="{FF2B5EF4-FFF2-40B4-BE49-F238E27FC236}">
                <a16:creationId xmlns:a16="http://schemas.microsoft.com/office/drawing/2014/main" id="{951C422F-D1DC-4579-A148-0ABD84239FE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 r="-1" b="496"/>
          <a:stretch/>
        </p:blipFill>
        <p:spPr bwMode="auto">
          <a:xfrm>
            <a:off x="797205" y="786117"/>
            <a:ext cx="4809744" cy="4956048"/>
          </a:xfrm>
          <a:custGeom>
            <a:avLst/>
            <a:gdLst>
              <a:gd name="connsiteX0" fmla="*/ 478762 w 4809744"/>
              <a:gd name="connsiteY0" fmla="*/ 0 h 4956048"/>
              <a:gd name="connsiteX1" fmla="*/ 4809744 w 4809744"/>
              <a:gd name="connsiteY1" fmla="*/ 0 h 4956048"/>
              <a:gd name="connsiteX2" fmla="*/ 4809744 w 4809744"/>
              <a:gd name="connsiteY2" fmla="*/ 4477286 h 4956048"/>
              <a:gd name="connsiteX3" fmla="*/ 4330982 w 4809744"/>
              <a:gd name="connsiteY3" fmla="*/ 4956048 h 4956048"/>
              <a:gd name="connsiteX4" fmla="*/ 0 w 4809744"/>
              <a:gd name="connsiteY4" fmla="*/ 4956048 h 4956048"/>
              <a:gd name="connsiteX5" fmla="*/ 0 w 4809744"/>
              <a:gd name="connsiteY5" fmla="*/ 478762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20560A2-98DB-4F8C-A87D-C6DC60F5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497" y="1018885"/>
            <a:ext cx="4205003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MEDIER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E3B29A5-B1F1-409E-BEDC-C9FA7502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18497" y="2425699"/>
            <a:ext cx="4819653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dirty="0"/>
              <a:t>FØLG OSS PÅ </a:t>
            </a:r>
            <a:r>
              <a:rPr lang="en-US" dirty="0">
                <a:hlinkClick r:id="rId3"/>
              </a:rPr>
              <a:t>FACEBOOK</a:t>
            </a:r>
            <a:r>
              <a:rPr lang="en-US" dirty="0"/>
              <a:t>                                           </a:t>
            </a:r>
          </a:p>
          <a:p>
            <a:r>
              <a:rPr lang="en-US" dirty="0"/>
              <a:t>   (SIL LANGRENN)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/>
              <a:t> OG </a:t>
            </a:r>
            <a:r>
              <a:rPr lang="en-US" dirty="0">
                <a:hlinkClick r:id="rId4"/>
              </a:rPr>
              <a:t>SURNADALIL.NO</a:t>
            </a:r>
            <a:endParaRPr lang="en-US" dirty="0"/>
          </a:p>
          <a:p>
            <a:pPr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buFont typeface="Wingdings 3" panose="05040102010807070707" pitchFamily="18" charset="2"/>
              <a:buChar char="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47597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</TotalTime>
  <Words>225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Sektor</vt:lpstr>
      <vt:lpstr>FORELDREMØTE LANGRENN 2017/2018</vt:lpstr>
      <vt:lpstr>TRENINGER/SKIRENN</vt:lpstr>
      <vt:lpstr>DET Å SKAPE ET MILJØ</vt:lpstr>
      <vt:lpstr>UTSTYRSAVTALE/BEKLEDNING</vt:lpstr>
      <vt:lpstr>SPONSING/STØTTE</vt:lpstr>
      <vt:lpstr>Skirenn </vt:lpstr>
      <vt:lpstr>MEDIER</vt:lpstr>
    </vt:vector>
  </TitlesOfParts>
  <Company>IKT Orkidé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LANGRENN 2017/2018</dc:title>
  <dc:creator>Frode Hågen Raaen</dc:creator>
  <cp:lastModifiedBy>Frode Raaen</cp:lastModifiedBy>
  <cp:revision>10</cp:revision>
  <dcterms:created xsi:type="dcterms:W3CDTF">2017-12-04T09:40:16Z</dcterms:created>
  <dcterms:modified xsi:type="dcterms:W3CDTF">2017-12-06T21:36:49Z</dcterms:modified>
</cp:coreProperties>
</file>