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04.12.2017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57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04.12.2017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643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04.12.2017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7783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04.12.2017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2629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04.12.2017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9167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04.12.2017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5677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04.12.2017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086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04.12.2017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306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04.12.2017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707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04.12.2017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076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04.12.2017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748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04.12.2017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587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04.12.2017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846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04.12.2017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777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04.12.2017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55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04.12.2017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018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04.12.2017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910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84E88A0-E32C-4C66-9B69-337B055D9B36}" type="datetimeFigureOut">
              <a:rPr lang="nb-NO" smtClean="0"/>
              <a:t>04.12.2017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19381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inidrett.nif.no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353783294753415/?fref=ts#_=_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surnadalil.n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FORELDREMØTE</a:t>
            </a:r>
            <a:br>
              <a:rPr lang="nb-NO" dirty="0"/>
            </a:br>
            <a:r>
              <a:rPr lang="nb-NO" dirty="0"/>
              <a:t>LANGRENN 2017/2018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1-5KLASSE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90" y="4440949"/>
            <a:ext cx="7310438" cy="18480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3412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800" dirty="0"/>
              <a:t>TRENINGER/SKIRENN</a:t>
            </a:r>
          </a:p>
        </p:txBody>
      </p:sp>
      <p:pic>
        <p:nvPicPr>
          <p:cNvPr id="1026" name="Picture 2" descr="Kari Hamnes sitt bilete.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14" r="2981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nb-NO" sz="2000" b="1" u="sng" dirty="0"/>
              <a:t>TIRSDAG:</a:t>
            </a:r>
          </a:p>
          <a:p>
            <a:r>
              <a:rPr lang="nb-NO" sz="2000" dirty="0"/>
              <a:t>ALLE GRUPPER</a:t>
            </a:r>
          </a:p>
          <a:p>
            <a:r>
              <a:rPr lang="nb-NO" sz="2000" b="1" u="sng" dirty="0"/>
              <a:t>TORSDAGER</a:t>
            </a:r>
          </a:p>
          <a:p>
            <a:r>
              <a:rPr lang="nb-NO" sz="2000" dirty="0"/>
              <a:t>FRA 3. KLASSE </a:t>
            </a:r>
          </a:p>
          <a:p>
            <a:r>
              <a:rPr lang="nb-NO" sz="2000" dirty="0"/>
              <a:t>BARN I LØYPA</a:t>
            </a:r>
          </a:p>
          <a:p>
            <a:r>
              <a:rPr lang="nb-NO" sz="2000" b="1" u="sng" dirty="0"/>
              <a:t>SKIRENN</a:t>
            </a:r>
          </a:p>
          <a:p>
            <a:r>
              <a:rPr lang="nb-NO" sz="2000" dirty="0"/>
              <a:t>TELENOR-KARUSELLEN</a:t>
            </a:r>
          </a:p>
          <a:p>
            <a:r>
              <a:rPr lang="nb-NO" sz="2000" dirty="0"/>
              <a:t>RENN I NÆROMRÅDET</a:t>
            </a:r>
          </a:p>
        </p:txBody>
      </p:sp>
    </p:spTree>
    <p:extLst>
      <p:ext uri="{BB962C8B-B14F-4D97-AF65-F5344CB8AC3E}">
        <p14:creationId xmlns:p14="http://schemas.microsoft.com/office/powerpoint/2010/main" val="23399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UTSTYR</a:t>
            </a:r>
          </a:p>
        </p:txBody>
      </p:sp>
      <p:pic>
        <p:nvPicPr>
          <p:cNvPr id="7" name="Plassholder for bilde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14" r="29814"/>
          <a:stretch>
            <a:fillRect/>
          </a:stretch>
        </p:blipFill>
        <p:spPr/>
      </p:pic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nb-NO" dirty="0"/>
              <a:t>HVA ER NØDVENDIG UTSTYR?</a:t>
            </a:r>
          </a:p>
          <a:p>
            <a:endParaRPr lang="nb-NO" dirty="0"/>
          </a:p>
          <a:p>
            <a:r>
              <a:rPr lang="nb-NO" dirty="0"/>
              <a:t>-SKISKO?</a:t>
            </a:r>
          </a:p>
          <a:p>
            <a:r>
              <a:rPr lang="nb-NO" dirty="0"/>
              <a:t>-KLASSISK/SKØYTESKI?</a:t>
            </a:r>
          </a:p>
          <a:p>
            <a:r>
              <a:rPr lang="nb-NO" dirty="0"/>
              <a:t>-OPPFORDRING OM Å SELGE INTERNT I GRUPPA</a:t>
            </a:r>
          </a:p>
        </p:txBody>
      </p:sp>
    </p:spTree>
    <p:extLst>
      <p:ext uri="{BB962C8B-B14F-4D97-AF65-F5344CB8AC3E}">
        <p14:creationId xmlns:p14="http://schemas.microsoft.com/office/powerpoint/2010/main" val="3544654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DET Å SKAPE ET MILJØ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3173160"/>
          </a:xfrm>
        </p:spPr>
        <p:txBody>
          <a:bodyPr>
            <a:normAutofit lnSpcReduction="10000"/>
          </a:bodyPr>
          <a:lstStyle/>
          <a:p>
            <a:r>
              <a:rPr lang="nb-NO" sz="1600" b="1" dirty="0"/>
              <a:t>SOSIALE TILTAK FOR BÅDE STORE OG SMÅ</a:t>
            </a:r>
          </a:p>
          <a:p>
            <a:r>
              <a:rPr lang="nb-NO" sz="1600" dirty="0"/>
              <a:t>-FELLES KVELDSMAT</a:t>
            </a:r>
          </a:p>
          <a:p>
            <a:r>
              <a:rPr lang="nb-NO" sz="1600" dirty="0"/>
              <a:t>-FELLESTURER</a:t>
            </a:r>
          </a:p>
          <a:p>
            <a:r>
              <a:rPr lang="nb-NO" sz="1600" dirty="0"/>
              <a:t>-VÆRE SAMMEN PÅ SKIRENN/HJELPE HVERANDE</a:t>
            </a:r>
          </a:p>
          <a:p>
            <a:r>
              <a:rPr lang="nb-NO" sz="1600" dirty="0"/>
              <a:t>-KLUBBSAMLINGER</a:t>
            </a:r>
          </a:p>
          <a:p>
            <a:r>
              <a:rPr lang="nb-NO" sz="1600" dirty="0"/>
              <a:t>-FORELDRE PÅ SKI NÅR DET ER TRENING</a:t>
            </a:r>
          </a:p>
          <a:p>
            <a:r>
              <a:rPr lang="nb-NO" sz="1600" dirty="0"/>
              <a:t>-DUGNAD</a:t>
            </a:r>
          </a:p>
          <a:p>
            <a:r>
              <a:rPr lang="nb-NO" sz="1600" dirty="0"/>
              <a:t>-BRUKE «HODET» PÅ SOSIALE MEDIER</a:t>
            </a:r>
          </a:p>
          <a:p>
            <a:r>
              <a:rPr lang="nb-NO" sz="1600" dirty="0"/>
              <a:t>-FOKUS PÅ SKIGLEDE/DELTAKELSE ISTEDENFOR RESULTATER</a:t>
            </a:r>
          </a:p>
        </p:txBody>
      </p:sp>
      <p:pic>
        <p:nvPicPr>
          <p:cNvPr id="2050" name="Picture 2" descr="Hans Mogstad sitt bilete.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86" r="23086"/>
          <a:stretch>
            <a:fillRect/>
          </a:stretch>
        </p:blipFill>
        <p:spPr bwMode="auto">
          <a:xfrm>
            <a:off x="595223" y="1095554"/>
            <a:ext cx="3769654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610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600" dirty="0"/>
              <a:t>UTSTYRSAVTALE/BEKLEDNING</a:t>
            </a:r>
          </a:p>
        </p:txBody>
      </p:sp>
      <p:pic>
        <p:nvPicPr>
          <p:cNvPr id="5" name="Plassholder for bild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61" b="7661"/>
          <a:stretch>
            <a:fillRect/>
          </a:stretch>
        </p:blipFill>
        <p:spPr/>
      </p:pic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-VI HAR AVTALE MED SPORT1, 25% PÅ ALT SOM ER LANGRENNSRELATERT</a:t>
            </a:r>
          </a:p>
          <a:p>
            <a:r>
              <a:rPr lang="nb-NO" dirty="0"/>
              <a:t>-KONTAKTPERSON ER GRY</a:t>
            </a:r>
          </a:p>
          <a:p>
            <a:r>
              <a:rPr lang="nb-NO" dirty="0"/>
              <a:t>-LEGGER UT INFO PÅ FACEBOOK NÅR DET ER BESTILLING AV ULIKE KLÆR</a:t>
            </a:r>
          </a:p>
          <a:p>
            <a:r>
              <a:rPr lang="nb-NO" dirty="0"/>
              <a:t>-GJENBRUK</a:t>
            </a:r>
          </a:p>
        </p:txBody>
      </p:sp>
    </p:spTree>
    <p:extLst>
      <p:ext uri="{BB962C8B-B14F-4D97-AF65-F5344CB8AC3E}">
        <p14:creationId xmlns:p14="http://schemas.microsoft.com/office/powerpoint/2010/main" val="3351408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70">
            <a:extLst>
              <a:ext uri="{FF2B5EF4-FFF2-40B4-BE49-F238E27FC236}">
                <a16:creationId xmlns:a16="http://schemas.microsoft.com/office/drawing/2014/main" id="{8F1EF17D-1B70-428C-8A8A-A2C5B390E1E9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2FAEDF3-CEC8-4BF6-8EA7-4079C471838C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398DB8F4-CD77-4FCC-8544-ADE8B478C151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22202DFE-039D-48E4-8536-FA30F2489475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1F05E26-510E-4164-83C7-28E4FE9D7EA3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E632161A-50D4-4D96-887A-98FC9209310C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29" name="Rectangle 77">
            <a:extLst>
              <a:ext uri="{FF2B5EF4-FFF2-40B4-BE49-F238E27FC236}">
                <a16:creationId xmlns:a16="http://schemas.microsoft.com/office/drawing/2014/main" id="{E09CCB3F-DBCE-4964-9E34-8C5DE80EF4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0" name="Group 79">
            <a:extLst>
              <a:ext uri="{FF2B5EF4-FFF2-40B4-BE49-F238E27FC236}">
                <a16:creationId xmlns:a16="http://schemas.microsoft.com/office/drawing/2014/main" id="{A9733A91-F958-4629-801A-3F6F1E09AD64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F3812972-C68B-4C59-B3A7-4AF61E935D4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B3F3B7C-7909-4486-AA08-5C6B625C3A0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00BD7DA8-741F-4296-9363-05EF91541119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62068EFC-20FC-456F-839F-4BCFFCAA8197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3251C60F-B911-433E-BF75-3BBEFD0538CB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1" name="Snip Diagonal Corner Rectangle 24">
            <a:extLst>
              <a:ext uri="{FF2B5EF4-FFF2-40B4-BE49-F238E27FC236}">
                <a16:creationId xmlns:a16="http://schemas.microsoft.com/office/drawing/2014/main" id="{1DFF944F-74BA-483A-82C0-64E3AAF4AE9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90" y="620722"/>
            <a:ext cx="6575496" cy="5286838"/>
          </a:xfrm>
          <a:prstGeom prst="snip2DiagRect">
            <a:avLst>
              <a:gd name="adj1" fmla="val 10787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ilderesultat for SURNADAL IL LANGRENN">
            <a:extLst>
              <a:ext uri="{FF2B5EF4-FFF2-40B4-BE49-F238E27FC236}">
                <a16:creationId xmlns:a16="http://schemas.microsoft.com/office/drawing/2014/main" id="{34CD5267-17B5-4883-8DB4-955100B3F6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20642"/>
          <a:stretch/>
        </p:blipFill>
        <p:spPr bwMode="auto">
          <a:xfrm>
            <a:off x="778062" y="786117"/>
            <a:ext cx="6245352" cy="4956048"/>
          </a:xfrm>
          <a:custGeom>
            <a:avLst/>
            <a:gdLst>
              <a:gd name="connsiteX0" fmla="*/ 534609 w 6245352"/>
              <a:gd name="connsiteY0" fmla="*/ 0 h 4956048"/>
              <a:gd name="connsiteX1" fmla="*/ 6245352 w 6245352"/>
              <a:gd name="connsiteY1" fmla="*/ 0 h 4956048"/>
              <a:gd name="connsiteX2" fmla="*/ 6245352 w 6245352"/>
              <a:gd name="connsiteY2" fmla="*/ 4421439 h 4956048"/>
              <a:gd name="connsiteX3" fmla="*/ 5710743 w 6245352"/>
              <a:gd name="connsiteY3" fmla="*/ 4956048 h 4956048"/>
              <a:gd name="connsiteX4" fmla="*/ 0 w 6245352"/>
              <a:gd name="connsiteY4" fmla="*/ 4956048 h 4956048"/>
              <a:gd name="connsiteX5" fmla="*/ 0 w 6245352"/>
              <a:gd name="connsiteY5" fmla="*/ 534609 h 49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5352" h="4956048">
                <a:moveTo>
                  <a:pt x="534609" y="0"/>
                </a:moveTo>
                <a:lnTo>
                  <a:pt x="6245352" y="0"/>
                </a:lnTo>
                <a:lnTo>
                  <a:pt x="6245352" y="4421439"/>
                </a:lnTo>
                <a:lnTo>
                  <a:pt x="5710743" y="4956048"/>
                </a:lnTo>
                <a:lnTo>
                  <a:pt x="0" y="4956048"/>
                </a:lnTo>
                <a:lnTo>
                  <a:pt x="0" y="53460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FB180DB7-6ED5-4647-BEC5-5A09224D8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710" y="620722"/>
            <a:ext cx="3518748" cy="11424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 err="1"/>
              <a:t>Skirenn</a:t>
            </a:r>
            <a:r>
              <a:rPr lang="en-US" sz="4800" dirty="0"/>
              <a:t>	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7ED1088-D46A-49D0-95FC-BE87B9A1A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32710" y="1822449"/>
            <a:ext cx="3479419" cy="307022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 3" panose="05040102010807070707" pitchFamily="18" charset="2"/>
              <a:buChar char=""/>
            </a:pPr>
            <a:r>
              <a:rPr lang="en-US" sz="1400" dirty="0"/>
              <a:t>-PÅMELDING GJØRES PÅ </a:t>
            </a:r>
            <a:r>
              <a:rPr lang="en-US" sz="1400" dirty="0">
                <a:hlinkClick r:id="rId3"/>
              </a:rPr>
              <a:t>MINIDRETT</a:t>
            </a:r>
            <a:endParaRPr lang="en-US" sz="1400" dirty="0"/>
          </a:p>
          <a:p>
            <a:pPr>
              <a:buFont typeface="Wingdings 3" panose="05040102010807070707" pitchFamily="18" charset="2"/>
              <a:buChar char=""/>
            </a:pPr>
            <a:r>
              <a:rPr lang="en-US" sz="1400" dirty="0"/>
              <a:t>-KLUBBEN DEKKER PÅMELDINGSAVGIFT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 sz="1400" dirty="0"/>
              <a:t>-TERMINLISTE PÅ NETT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 sz="1400" dirty="0"/>
              <a:t>-SEND GJERNE BILDER FRA RENN TIL JOHN ELLER FRODE SÅ VI KAN LEGGE DE UT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16190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8F1EF17D-1B70-428C-8A8A-A2C5B390E1E9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2FAEDF3-CEC8-4BF6-8EA7-4079C471838C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398DB8F4-CD77-4FCC-8544-ADE8B478C151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22202DFE-039D-48E4-8536-FA30F2489475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1F05E26-510E-4164-83C7-28E4FE9D7EA3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E632161A-50D4-4D96-887A-98FC9209310C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BADDD09E-8094-4188-9090-C1C7840FE71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8025A22-9C86-4108-A289-BD5650A8EAEA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59A3623F-EF59-4F0B-9030-79CB7F9950E2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9EBD0F53-A43D-414A-8653-E9F1D3610349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908661C0-6128-4F64-8EDF-2D73D5F47644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C8AFEF08-AFBA-4125-B170-D3EB3E11DB64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AA0E13BF-B4CA-4B20-A5DD-50ABBAEC7BBE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Snip Diagonal Corner Rectangle 24">
            <a:extLst>
              <a:ext uri="{FF2B5EF4-FFF2-40B4-BE49-F238E27FC236}">
                <a16:creationId xmlns:a16="http://schemas.microsoft.com/office/drawing/2014/main" id="{C58F6CE0-025D-40A5-AEF1-00954E3F98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0" y="620722"/>
            <a:ext cx="5136155" cy="5286838"/>
          </a:xfrm>
          <a:prstGeom prst="snip2DiagRect">
            <a:avLst>
              <a:gd name="adj1" fmla="val 9954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Bilderesultat for SURNADAL IL LANGRENN">
            <a:extLst>
              <a:ext uri="{FF2B5EF4-FFF2-40B4-BE49-F238E27FC236}">
                <a16:creationId xmlns:a16="http://schemas.microsoft.com/office/drawing/2014/main" id="{951C422F-D1DC-4579-A148-0ABD84239FE6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9" r="-1" b="496"/>
          <a:stretch/>
        </p:blipFill>
        <p:spPr bwMode="auto">
          <a:xfrm>
            <a:off x="797205" y="786117"/>
            <a:ext cx="4809744" cy="4956048"/>
          </a:xfrm>
          <a:custGeom>
            <a:avLst/>
            <a:gdLst>
              <a:gd name="connsiteX0" fmla="*/ 478762 w 4809744"/>
              <a:gd name="connsiteY0" fmla="*/ 0 h 4956048"/>
              <a:gd name="connsiteX1" fmla="*/ 4809744 w 4809744"/>
              <a:gd name="connsiteY1" fmla="*/ 0 h 4956048"/>
              <a:gd name="connsiteX2" fmla="*/ 4809744 w 4809744"/>
              <a:gd name="connsiteY2" fmla="*/ 4477286 h 4956048"/>
              <a:gd name="connsiteX3" fmla="*/ 4330982 w 4809744"/>
              <a:gd name="connsiteY3" fmla="*/ 4956048 h 4956048"/>
              <a:gd name="connsiteX4" fmla="*/ 0 w 4809744"/>
              <a:gd name="connsiteY4" fmla="*/ 4956048 h 4956048"/>
              <a:gd name="connsiteX5" fmla="*/ 0 w 4809744"/>
              <a:gd name="connsiteY5" fmla="*/ 478762 h 49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09744" h="4956048">
                <a:moveTo>
                  <a:pt x="478762" y="0"/>
                </a:moveTo>
                <a:lnTo>
                  <a:pt x="4809744" y="0"/>
                </a:lnTo>
                <a:lnTo>
                  <a:pt x="4809744" y="4477286"/>
                </a:lnTo>
                <a:lnTo>
                  <a:pt x="4330982" y="4956048"/>
                </a:lnTo>
                <a:lnTo>
                  <a:pt x="0" y="4956048"/>
                </a:lnTo>
                <a:lnTo>
                  <a:pt x="0" y="47876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720560A2-98DB-4F8C-A87D-C6DC60F5E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8497" y="1018885"/>
            <a:ext cx="4205003" cy="15070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MEDIER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E3B29A5-B1F1-409E-BEDC-C9FA7502A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18497" y="2425699"/>
            <a:ext cx="4819653" cy="36152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3" panose="05040102010807070707" pitchFamily="18" charset="2"/>
              <a:buChar char=""/>
            </a:pPr>
            <a:r>
              <a:rPr lang="en-US" dirty="0"/>
              <a:t>FØLG OSS PÅ </a:t>
            </a:r>
            <a:r>
              <a:rPr lang="en-US" dirty="0">
                <a:hlinkClick r:id="rId3"/>
              </a:rPr>
              <a:t>FACEBOOK</a:t>
            </a:r>
            <a:r>
              <a:rPr lang="en-US" dirty="0"/>
              <a:t>                                           </a:t>
            </a:r>
          </a:p>
          <a:p>
            <a:r>
              <a:rPr lang="en-US" dirty="0"/>
              <a:t>   (SIL LANGRENN)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 dirty="0"/>
              <a:t> OG </a:t>
            </a:r>
            <a:r>
              <a:rPr lang="en-US" dirty="0">
                <a:hlinkClick r:id="rId4"/>
              </a:rPr>
              <a:t>SURNADALIL.NO</a:t>
            </a:r>
            <a:endParaRPr lang="en-US" dirty="0"/>
          </a:p>
          <a:p>
            <a:pPr>
              <a:buFont typeface="Wingdings 3" panose="05040102010807070707" pitchFamily="18" charset="2"/>
              <a:buChar char=""/>
            </a:pPr>
            <a:endParaRPr lang="en-US" dirty="0"/>
          </a:p>
          <a:p>
            <a:pPr>
              <a:buFont typeface="Wingdings 3" panose="05040102010807070707" pitchFamily="18" charset="2"/>
              <a:buChar char="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47597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">
  <a:themeElements>
    <a:clrScheme name="Sek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50</TotalTime>
  <Words>178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Sektor</vt:lpstr>
      <vt:lpstr>FORELDREMØTE LANGRENN 2017/2018</vt:lpstr>
      <vt:lpstr>TRENINGER/SKIRENN</vt:lpstr>
      <vt:lpstr>UTSTYR</vt:lpstr>
      <vt:lpstr>DET Å SKAPE ET MILJØ</vt:lpstr>
      <vt:lpstr>UTSTYRSAVTALE/BEKLEDNING</vt:lpstr>
      <vt:lpstr>Skirenn </vt:lpstr>
      <vt:lpstr>MEDIER</vt:lpstr>
    </vt:vector>
  </TitlesOfParts>
  <Company>IKT Orkidé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FORELDREMØTE LANGRENN 2017/2018</dc:title>
  <dc:creator>Frode Hågen Raaen</dc:creator>
  <cp:lastModifiedBy>Frode Raaen</cp:lastModifiedBy>
  <cp:revision>7</cp:revision>
  <dcterms:created xsi:type="dcterms:W3CDTF">2017-12-04T09:40:16Z</dcterms:created>
  <dcterms:modified xsi:type="dcterms:W3CDTF">2017-12-04T16:40:35Z</dcterms:modified>
</cp:coreProperties>
</file>