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256ED-2F0B-4529-BADA-3E47266964F1}" type="datetimeFigureOut">
              <a:rPr lang="nb-NO" smtClean="0"/>
              <a:t>05.02.2015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D6E4D-9F12-462E-A90F-DDE163F870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99852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256ED-2F0B-4529-BADA-3E47266964F1}" type="datetimeFigureOut">
              <a:rPr lang="nb-NO" smtClean="0"/>
              <a:t>05.02.2015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D6E4D-9F12-462E-A90F-DDE163F870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58458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256ED-2F0B-4529-BADA-3E47266964F1}" type="datetimeFigureOut">
              <a:rPr lang="nb-NO" smtClean="0"/>
              <a:t>05.02.2015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D6E4D-9F12-462E-A90F-DDE163F870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3536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256ED-2F0B-4529-BADA-3E47266964F1}" type="datetimeFigureOut">
              <a:rPr lang="nb-NO" smtClean="0"/>
              <a:t>05.02.2015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D6E4D-9F12-462E-A90F-DDE163F870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76326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256ED-2F0B-4529-BADA-3E47266964F1}" type="datetimeFigureOut">
              <a:rPr lang="nb-NO" smtClean="0"/>
              <a:t>05.02.2015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D6E4D-9F12-462E-A90F-DDE163F870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4151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256ED-2F0B-4529-BADA-3E47266964F1}" type="datetimeFigureOut">
              <a:rPr lang="nb-NO" smtClean="0"/>
              <a:t>05.02.2015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D6E4D-9F12-462E-A90F-DDE163F870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126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256ED-2F0B-4529-BADA-3E47266964F1}" type="datetimeFigureOut">
              <a:rPr lang="nb-NO" smtClean="0"/>
              <a:t>05.02.2015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D6E4D-9F12-462E-A90F-DDE163F870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95627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256ED-2F0B-4529-BADA-3E47266964F1}" type="datetimeFigureOut">
              <a:rPr lang="nb-NO" smtClean="0"/>
              <a:t>05.02.2015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D6E4D-9F12-462E-A90F-DDE163F870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0289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256ED-2F0B-4529-BADA-3E47266964F1}" type="datetimeFigureOut">
              <a:rPr lang="nb-NO" smtClean="0"/>
              <a:t>05.02.2015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D6E4D-9F12-462E-A90F-DDE163F870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19730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256ED-2F0B-4529-BADA-3E47266964F1}" type="datetimeFigureOut">
              <a:rPr lang="nb-NO" smtClean="0"/>
              <a:t>05.02.2015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D6E4D-9F12-462E-A90F-DDE163F870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44918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256ED-2F0B-4529-BADA-3E47266964F1}" type="datetimeFigureOut">
              <a:rPr lang="nb-NO" smtClean="0"/>
              <a:t>05.02.2015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D6E4D-9F12-462E-A90F-DDE163F870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44123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256ED-2F0B-4529-BADA-3E47266964F1}" type="datetimeFigureOut">
              <a:rPr lang="nb-NO" smtClean="0"/>
              <a:t>05.02.2015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D6E4D-9F12-462E-A90F-DDE163F870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39947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Organisasjonskart</a:t>
            </a:r>
            <a:br>
              <a:rPr lang="nb-NO" dirty="0" smtClean="0"/>
            </a:br>
            <a:r>
              <a:rPr lang="nb-NO" dirty="0" smtClean="0"/>
              <a:t>SIL </a:t>
            </a:r>
            <a:r>
              <a:rPr lang="nb-NO" dirty="0" smtClean="0"/>
              <a:t>Fotball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00037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4" name="Rektangel 3"/>
          <p:cNvSpPr/>
          <p:nvPr/>
        </p:nvSpPr>
        <p:spPr>
          <a:xfrm>
            <a:off x="3385267" y="800588"/>
            <a:ext cx="201622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Styre </a:t>
            </a:r>
          </a:p>
          <a:p>
            <a:pPr algn="ctr"/>
            <a:r>
              <a:rPr lang="nb-NO" dirty="0" smtClean="0"/>
              <a:t>Surnadal IL </a:t>
            </a:r>
          </a:p>
          <a:p>
            <a:pPr algn="ctr"/>
            <a:r>
              <a:rPr lang="nb-NO" dirty="0" err="1" smtClean="0"/>
              <a:t>Hovedlaget</a:t>
            </a:r>
            <a:endParaRPr lang="nb-NO" dirty="0"/>
          </a:p>
        </p:txBody>
      </p:sp>
      <p:sp>
        <p:nvSpPr>
          <p:cNvPr id="5" name="Rektangel 4"/>
          <p:cNvSpPr/>
          <p:nvPr/>
        </p:nvSpPr>
        <p:spPr>
          <a:xfrm>
            <a:off x="3385267" y="2132856"/>
            <a:ext cx="201622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Styre </a:t>
            </a:r>
          </a:p>
          <a:p>
            <a:pPr algn="ctr"/>
            <a:r>
              <a:rPr lang="nb-NO" dirty="0" smtClean="0"/>
              <a:t>Surnadal IL Fotball</a:t>
            </a:r>
            <a:endParaRPr lang="nb-NO" dirty="0"/>
          </a:p>
        </p:txBody>
      </p:sp>
      <p:sp>
        <p:nvSpPr>
          <p:cNvPr id="6" name="Rektangel 5"/>
          <p:cNvSpPr/>
          <p:nvPr/>
        </p:nvSpPr>
        <p:spPr>
          <a:xfrm>
            <a:off x="5830625" y="3861048"/>
            <a:ext cx="201622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Sportslig utvalg</a:t>
            </a:r>
            <a:endParaRPr lang="nb-NO" dirty="0"/>
          </a:p>
        </p:txBody>
      </p:sp>
      <p:sp>
        <p:nvSpPr>
          <p:cNvPr id="7" name="Rektangel 6"/>
          <p:cNvSpPr/>
          <p:nvPr/>
        </p:nvSpPr>
        <p:spPr>
          <a:xfrm>
            <a:off x="3385267" y="3861048"/>
            <a:ext cx="201622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BUA styret</a:t>
            </a:r>
            <a:endParaRPr lang="nb-NO" dirty="0"/>
          </a:p>
        </p:txBody>
      </p:sp>
      <p:sp>
        <p:nvSpPr>
          <p:cNvPr id="8" name="Rektangel 7"/>
          <p:cNvSpPr/>
          <p:nvPr/>
        </p:nvSpPr>
        <p:spPr>
          <a:xfrm>
            <a:off x="5830625" y="4758904"/>
            <a:ext cx="201622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Trenerkoordinator</a:t>
            </a:r>
            <a:endParaRPr lang="nb-NO" dirty="0"/>
          </a:p>
        </p:txBody>
      </p:sp>
      <p:sp>
        <p:nvSpPr>
          <p:cNvPr id="9" name="Rektangel 8"/>
          <p:cNvSpPr/>
          <p:nvPr/>
        </p:nvSpPr>
        <p:spPr>
          <a:xfrm>
            <a:off x="5796136" y="2132856"/>
            <a:ext cx="201622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Daglig Leder</a:t>
            </a:r>
            <a:endParaRPr lang="nb-NO" dirty="0"/>
          </a:p>
        </p:txBody>
      </p:sp>
      <p:sp>
        <p:nvSpPr>
          <p:cNvPr id="10" name="Rektangel 9"/>
          <p:cNvSpPr/>
          <p:nvPr/>
        </p:nvSpPr>
        <p:spPr>
          <a:xfrm>
            <a:off x="539552" y="516227"/>
            <a:ext cx="2016224" cy="21926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smtClean="0"/>
              <a:t>Leder: </a:t>
            </a:r>
          </a:p>
          <a:p>
            <a:pPr algn="ctr"/>
            <a:r>
              <a:rPr lang="nb-NO" sz="1200" dirty="0" smtClean="0"/>
              <a:t>Erling Fiske</a:t>
            </a:r>
          </a:p>
          <a:p>
            <a:pPr algn="ctr"/>
            <a:r>
              <a:rPr lang="nb-NO" sz="1200" dirty="0" smtClean="0"/>
              <a:t>Nestleder: </a:t>
            </a:r>
          </a:p>
          <a:p>
            <a:pPr algn="ctr"/>
            <a:r>
              <a:rPr lang="nb-NO" sz="1200" dirty="0" smtClean="0"/>
              <a:t>Ivar Næss</a:t>
            </a:r>
          </a:p>
          <a:p>
            <a:pPr algn="ctr"/>
            <a:endParaRPr lang="nb-NO" sz="1200" dirty="0"/>
          </a:p>
          <a:p>
            <a:pPr algn="ctr"/>
            <a:r>
              <a:rPr lang="nb-NO" sz="1200" dirty="0" smtClean="0"/>
              <a:t>Olav Smevoll</a:t>
            </a:r>
          </a:p>
          <a:p>
            <a:pPr algn="ctr"/>
            <a:r>
              <a:rPr lang="nb-NO" sz="1200" dirty="0" smtClean="0"/>
              <a:t>Asbjørn Saltrø</a:t>
            </a:r>
          </a:p>
          <a:p>
            <a:pPr algn="ctr"/>
            <a:r>
              <a:rPr lang="nb-NO" sz="1200" dirty="0" smtClean="0"/>
              <a:t>Håvard </a:t>
            </a:r>
            <a:r>
              <a:rPr lang="nb-NO" sz="1200" dirty="0" err="1" smtClean="0"/>
              <a:t>Stensønes</a:t>
            </a:r>
            <a:endParaRPr lang="nb-NO" sz="1200" dirty="0" smtClean="0"/>
          </a:p>
          <a:p>
            <a:pPr algn="ctr"/>
            <a:r>
              <a:rPr lang="nb-NO" sz="1200" dirty="0" smtClean="0"/>
              <a:t>Annett Ranes</a:t>
            </a:r>
          </a:p>
          <a:p>
            <a:pPr algn="ctr"/>
            <a:r>
              <a:rPr lang="nb-NO" sz="1200" dirty="0" smtClean="0"/>
              <a:t>Kirsten Jordet</a:t>
            </a:r>
          </a:p>
          <a:p>
            <a:pPr algn="ctr"/>
            <a:r>
              <a:rPr lang="nb-NO" sz="1200" dirty="0" smtClean="0"/>
              <a:t>Dan Blekken</a:t>
            </a:r>
          </a:p>
        </p:txBody>
      </p:sp>
      <p:sp>
        <p:nvSpPr>
          <p:cNvPr id="11" name="Rektangel 10"/>
          <p:cNvSpPr/>
          <p:nvPr/>
        </p:nvSpPr>
        <p:spPr>
          <a:xfrm>
            <a:off x="755576" y="3861048"/>
            <a:ext cx="201622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Anleggsutvalg</a:t>
            </a:r>
            <a:endParaRPr lang="nb-NO" dirty="0"/>
          </a:p>
        </p:txBody>
      </p:sp>
      <p:sp>
        <p:nvSpPr>
          <p:cNvPr id="12" name="Rektangel 11"/>
          <p:cNvSpPr/>
          <p:nvPr/>
        </p:nvSpPr>
        <p:spPr>
          <a:xfrm>
            <a:off x="5830625" y="5644689"/>
            <a:ext cx="201622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Trener</a:t>
            </a:r>
            <a:endParaRPr lang="nb-NO" dirty="0"/>
          </a:p>
        </p:txBody>
      </p:sp>
      <p:sp>
        <p:nvSpPr>
          <p:cNvPr id="13" name="Rektangel 12"/>
          <p:cNvSpPr/>
          <p:nvPr/>
        </p:nvSpPr>
        <p:spPr>
          <a:xfrm>
            <a:off x="3385089" y="5641985"/>
            <a:ext cx="201622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Lagledere</a:t>
            </a:r>
            <a:endParaRPr lang="nb-NO" dirty="0"/>
          </a:p>
        </p:txBody>
      </p:sp>
      <p:cxnSp>
        <p:nvCxnSpPr>
          <p:cNvPr id="16" name="Rett linje 15"/>
          <p:cNvCxnSpPr>
            <a:stCxn id="4" idx="2"/>
            <a:endCxn id="5" idx="0"/>
          </p:cNvCxnSpPr>
          <p:nvPr/>
        </p:nvCxnSpPr>
        <p:spPr>
          <a:xfrm>
            <a:off x="4393379" y="1664684"/>
            <a:ext cx="0" cy="4681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tt linje 17"/>
          <p:cNvCxnSpPr>
            <a:stCxn id="5" idx="3"/>
            <a:endCxn id="9" idx="1"/>
          </p:cNvCxnSpPr>
          <p:nvPr/>
        </p:nvCxnSpPr>
        <p:spPr>
          <a:xfrm>
            <a:off x="5401491" y="2420888"/>
            <a:ext cx="3946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Vinkel 22"/>
          <p:cNvCxnSpPr>
            <a:stCxn id="5" idx="2"/>
            <a:endCxn id="6" idx="0"/>
          </p:cNvCxnSpPr>
          <p:nvPr/>
        </p:nvCxnSpPr>
        <p:spPr>
          <a:xfrm rot="16200000" flipH="1">
            <a:off x="5039994" y="2062305"/>
            <a:ext cx="1152128" cy="244535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Vinkel 27"/>
          <p:cNvCxnSpPr>
            <a:stCxn id="5" idx="2"/>
            <a:endCxn id="11" idx="0"/>
          </p:cNvCxnSpPr>
          <p:nvPr/>
        </p:nvCxnSpPr>
        <p:spPr>
          <a:xfrm rot="5400000">
            <a:off x="2502470" y="1970139"/>
            <a:ext cx="1152128" cy="2629691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tt linje 31"/>
          <p:cNvCxnSpPr>
            <a:endCxn id="7" idx="0"/>
          </p:cNvCxnSpPr>
          <p:nvPr/>
        </p:nvCxnSpPr>
        <p:spPr>
          <a:xfrm flipH="1">
            <a:off x="4393379" y="2708920"/>
            <a:ext cx="1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Vinkel 33"/>
          <p:cNvCxnSpPr>
            <a:stCxn id="7" idx="2"/>
            <a:endCxn id="8" idx="1"/>
          </p:cNvCxnSpPr>
          <p:nvPr/>
        </p:nvCxnSpPr>
        <p:spPr>
          <a:xfrm rot="16200000" flipH="1">
            <a:off x="4807090" y="4023401"/>
            <a:ext cx="609824" cy="143724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ett linje 37"/>
          <p:cNvCxnSpPr>
            <a:stCxn id="8" idx="2"/>
            <a:endCxn id="12" idx="0"/>
          </p:cNvCxnSpPr>
          <p:nvPr/>
        </p:nvCxnSpPr>
        <p:spPr>
          <a:xfrm>
            <a:off x="6838737" y="5334968"/>
            <a:ext cx="0" cy="3097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Vinkel 39"/>
          <p:cNvCxnSpPr>
            <a:stCxn id="7" idx="2"/>
            <a:endCxn id="13" idx="0"/>
          </p:cNvCxnSpPr>
          <p:nvPr/>
        </p:nvCxnSpPr>
        <p:spPr>
          <a:xfrm rot="5400000">
            <a:off x="3790854" y="5039459"/>
            <a:ext cx="1204873" cy="178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ktangel 41"/>
          <p:cNvSpPr/>
          <p:nvPr/>
        </p:nvSpPr>
        <p:spPr>
          <a:xfrm>
            <a:off x="756467" y="5644689"/>
            <a:ext cx="201622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Foreldre/frivillige</a:t>
            </a:r>
            <a:endParaRPr lang="nb-NO" dirty="0"/>
          </a:p>
        </p:txBody>
      </p:sp>
      <p:cxnSp>
        <p:nvCxnSpPr>
          <p:cNvPr id="62" name="Rett linje 61"/>
          <p:cNvCxnSpPr>
            <a:stCxn id="6" idx="2"/>
            <a:endCxn id="8" idx="0"/>
          </p:cNvCxnSpPr>
          <p:nvPr/>
        </p:nvCxnSpPr>
        <p:spPr>
          <a:xfrm>
            <a:off x="6838737" y="4437112"/>
            <a:ext cx="0" cy="3217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Vinkel 68"/>
          <p:cNvCxnSpPr>
            <a:stCxn id="7" idx="2"/>
            <a:endCxn id="42" idx="0"/>
          </p:cNvCxnSpPr>
          <p:nvPr/>
        </p:nvCxnSpPr>
        <p:spPr>
          <a:xfrm rot="5400000">
            <a:off x="2475191" y="3726500"/>
            <a:ext cx="1207577" cy="26288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Rett pil 75"/>
          <p:cNvCxnSpPr>
            <a:stCxn id="5" idx="1"/>
          </p:cNvCxnSpPr>
          <p:nvPr/>
        </p:nvCxnSpPr>
        <p:spPr>
          <a:xfrm flipH="1">
            <a:off x="2555776" y="2420888"/>
            <a:ext cx="829491" cy="0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7963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40</Words>
  <Application>Microsoft Office PowerPoint</Application>
  <PresentationFormat>Skjermfremvisning (4:3)</PresentationFormat>
  <Paragraphs>25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3" baseType="lpstr">
      <vt:lpstr>Office-tema</vt:lpstr>
      <vt:lpstr>Organisasjonskart SIL Fotball</vt:lpstr>
      <vt:lpstr>PowerPoint-presentasjon</vt:lpstr>
    </vt:vector>
  </TitlesOfParts>
  <Company>Surnadal kommune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Annett Ranes</dc:creator>
  <cp:lastModifiedBy>Annett Ranes</cp:lastModifiedBy>
  <cp:revision>6</cp:revision>
  <dcterms:created xsi:type="dcterms:W3CDTF">2015-02-03T15:41:54Z</dcterms:created>
  <dcterms:modified xsi:type="dcterms:W3CDTF">2015-02-05T19:46:29Z</dcterms:modified>
</cp:coreProperties>
</file>